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6"/>
  </p:notesMasterIdLst>
  <p:sldIdLst>
    <p:sldId id="256" r:id="rId2"/>
    <p:sldId id="267" r:id="rId3"/>
    <p:sldId id="270" r:id="rId4"/>
    <p:sldId id="300" r:id="rId5"/>
    <p:sldId id="277" r:id="rId6"/>
    <p:sldId id="288" r:id="rId7"/>
    <p:sldId id="286" r:id="rId8"/>
    <p:sldId id="278" r:id="rId9"/>
    <p:sldId id="290" r:id="rId10"/>
    <p:sldId id="291" r:id="rId11"/>
    <p:sldId id="297" r:id="rId12"/>
    <p:sldId id="296" r:id="rId13"/>
    <p:sldId id="287" r:id="rId14"/>
    <p:sldId id="293" r:id="rId15"/>
    <p:sldId id="275" r:id="rId16"/>
    <p:sldId id="298" r:id="rId17"/>
    <p:sldId id="299" r:id="rId18"/>
    <p:sldId id="294" r:id="rId19"/>
    <p:sldId id="292" r:id="rId20"/>
    <p:sldId id="280" r:id="rId21"/>
    <p:sldId id="281" r:id="rId22"/>
    <p:sldId id="282" r:id="rId23"/>
    <p:sldId id="283" r:id="rId24"/>
    <p:sldId id="284"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7D6CB-8FAD-6531-D901-472FBEA1455F}" v="727" dt="2023-08-21T04:15:09.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850" autoAdjust="0"/>
  </p:normalViewPr>
  <p:slideViewPr>
    <p:cSldViewPr snapToGrid="0">
      <p:cViewPr varScale="1">
        <p:scale>
          <a:sx n="71" d="100"/>
          <a:sy n="71" d="100"/>
        </p:scale>
        <p:origin x="1742" y="43"/>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68EEA-DB8E-4340-A8AF-C97261900EFF}" type="datetimeFigureOut">
              <a:rPr lang="en-US" smtClean="0"/>
              <a:t>11/2/2023</a:t>
            </a:fld>
            <a:endParaRPr lang="en-US"/>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331C7-F736-4128-BD2E-320E2486AC20}" type="slidenum">
              <a:rPr lang="en-US" smtClean="0"/>
              <a:t>‹nº›</a:t>
            </a:fld>
            <a:endParaRPr lang="en-US"/>
          </a:p>
        </p:txBody>
      </p:sp>
    </p:spTree>
    <p:extLst>
      <p:ext uri="{BB962C8B-B14F-4D97-AF65-F5344CB8AC3E}">
        <p14:creationId xmlns:p14="http://schemas.microsoft.com/office/powerpoint/2010/main" val="3419468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Tx/>
              <a:buNone/>
            </a:pPr>
            <a:r>
              <a:rPr lang="en-US" dirty="0"/>
              <a:t>Da o play no v</a:t>
            </a:r>
            <a:r>
              <a:rPr lang="pt-BR" dirty="0" err="1"/>
              <a:t>ídeo</a:t>
            </a:r>
            <a:r>
              <a:rPr lang="pt-BR" dirty="0"/>
              <a:t>.</a:t>
            </a:r>
            <a:endParaRPr lang="en-US" dirty="0"/>
          </a:p>
          <a:p>
            <a:pPr marL="171450" indent="-171450">
              <a:buFontTx/>
              <a:buChar char="-"/>
            </a:pPr>
            <a:r>
              <a:rPr lang="en-US" dirty="0"/>
              <a:t>I am Pedro Cesarino from Yokohama National University and I will present the work: A ROS2-BASED 3D BLOCK PRINTER SYSTEM FOR ADDITIVE MANUFACTURING WITH NON-EMPIRICAL STABILITY ANALYSIS</a:t>
            </a:r>
          </a:p>
          <a:p>
            <a:pPr marL="171450" indent="-171450">
              <a:buFontTx/>
              <a:buChar char="-"/>
            </a:pPr>
            <a:endParaRPr lang="en-US" dirty="0"/>
          </a:p>
          <a:p>
            <a:pPr marL="0" indent="0">
              <a:buFontTx/>
              <a:buNone/>
            </a:pPr>
            <a:r>
              <a:rPr lang="en-US" dirty="0"/>
              <a:t>Tempo: 0:15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a:t>
            </a:fld>
            <a:endParaRPr lang="en-US"/>
          </a:p>
        </p:txBody>
      </p:sp>
    </p:spTree>
    <p:extLst>
      <p:ext uri="{BB962C8B-B14F-4D97-AF65-F5344CB8AC3E}">
        <p14:creationId xmlns:p14="http://schemas.microsoft.com/office/powerpoint/2010/main" val="3654346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en-US" dirty="0"/>
              <a:t>If the minimum capacity found by the optimization algorithm is positive …</a:t>
            </a:r>
          </a:p>
          <a:p>
            <a:pPr marL="171450" indent="-171450">
              <a:buFontTx/>
              <a:buChar char="-"/>
            </a:pPr>
            <a:r>
              <a:rPr lang="en-US" dirty="0"/>
              <a:t>But, if negative…</a:t>
            </a:r>
          </a:p>
          <a:p>
            <a:pPr marL="171450" indent="-171450">
              <a:buFontTx/>
              <a:buChar char="-"/>
            </a:pPr>
            <a:r>
              <a:rPr lang="en-US" dirty="0"/>
              <a:t>Here we have the Initial block model and the visualization of the safe assembly plan.</a:t>
            </a:r>
          </a:p>
          <a:p>
            <a:pPr marL="171450" indent="-171450">
              <a:buFontTx/>
              <a:buChar char="-"/>
            </a:pPr>
            <a:endParaRPr lang="en-US" dirty="0"/>
          </a:p>
          <a:p>
            <a:pPr marL="0" indent="0">
              <a:buFontTx/>
              <a:buNone/>
            </a:pPr>
            <a:r>
              <a:rPr lang="en-US" dirty="0"/>
              <a:t>Tempo: 7:05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10</a:t>
            </a:fld>
            <a:endParaRPr lang="en-US"/>
          </a:p>
        </p:txBody>
      </p:sp>
    </p:spTree>
    <p:extLst>
      <p:ext uri="{BB962C8B-B14F-4D97-AF65-F5344CB8AC3E}">
        <p14:creationId xmlns:p14="http://schemas.microsoft.com/office/powerpoint/2010/main" val="252987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en-US" dirty="0"/>
              <a:t>A little more about the strategies the assembly planner can take when an unstable insertion is detected.</a:t>
            </a:r>
          </a:p>
          <a:p>
            <a:pPr marL="171450" indent="-171450">
              <a:buFontTx/>
              <a:buChar char="-"/>
            </a:pPr>
            <a:r>
              <a:rPr lang="en-US" dirty="0"/>
              <a:t>The first one is Insertion Order Change.</a:t>
            </a:r>
          </a:p>
          <a:p>
            <a:pPr marL="171450" indent="-171450">
              <a:buFontTx/>
              <a:buChar char="-"/>
            </a:pPr>
            <a:r>
              <a:rPr lang="en-US" dirty="0"/>
              <a:t>Sometimes changing the block insertion order is enough to guarantee stability. Here if Block A is placed before block B in this position, the insertion force could snap out the orange block. </a:t>
            </a:r>
          </a:p>
          <a:p>
            <a:pPr marL="171450" indent="-171450">
              <a:buFontTx/>
              <a:buChar char="-"/>
            </a:pPr>
            <a:r>
              <a:rPr lang="en-US" dirty="0"/>
              <a:t>But if it is decided to place B first, the internal forces between block B and the orange and green blocks could be enough to hold the structure together when placing block A.</a:t>
            </a:r>
          </a:p>
          <a:p>
            <a:pPr marL="171450" indent="-171450">
              <a:buFontTx/>
              <a:buChar char="-"/>
            </a:pPr>
            <a:endParaRPr lang="en-US" dirty="0"/>
          </a:p>
          <a:p>
            <a:pPr marL="0" indent="0">
              <a:buFontTx/>
              <a:buNone/>
            </a:pPr>
            <a:r>
              <a:rPr lang="en-US" dirty="0"/>
              <a:t>Tempo: 7:45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11</a:t>
            </a:fld>
            <a:endParaRPr lang="en-US"/>
          </a:p>
        </p:txBody>
      </p:sp>
    </p:spTree>
    <p:extLst>
      <p:ext uri="{BB962C8B-B14F-4D97-AF65-F5344CB8AC3E}">
        <p14:creationId xmlns:p14="http://schemas.microsoft.com/office/powerpoint/2010/main" val="3524496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en-US" dirty="0"/>
              <a:t>…</a:t>
            </a:r>
          </a:p>
          <a:p>
            <a:pPr marL="171450" indent="-171450">
              <a:buFontTx/>
              <a:buChar char="-"/>
            </a:pPr>
            <a:r>
              <a:rPr lang="en-US" dirty="0"/>
              <a:t>In this example the red block has no contact points below. So it is impossible to the robot to insert it in this position.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such cases this two strategies can be performed.</a:t>
            </a:r>
          </a:p>
          <a:p>
            <a:pPr marL="171450" indent="-171450">
              <a:buFontTx/>
              <a:buChar char="-"/>
            </a:pPr>
            <a:r>
              <a:rPr lang="en-US" dirty="0"/>
              <a:t>In the support block strategy, columns of support blocks can be added to the model to stabilize the structure.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Or else, in the same example case a subassembly strategy could be performed dividing the assembly into two or more making possible the assembled by a robot.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Tempo: 8:20</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12</a:t>
            </a:fld>
            <a:endParaRPr lang="en-US"/>
          </a:p>
        </p:txBody>
      </p:sp>
    </p:spTree>
    <p:extLst>
      <p:ext uri="{BB962C8B-B14F-4D97-AF65-F5344CB8AC3E}">
        <p14:creationId xmlns:p14="http://schemas.microsoft.com/office/powerpoint/2010/main" val="3857094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 robotic control system is necessary…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ja-JP" dirty="0"/>
              <a:t>…avoiding collision between the robot links themselves, with the setup and the sculpture being assembled.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Tempo 9:00</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13</a:t>
            </a:fld>
            <a:endParaRPr lang="en-US"/>
          </a:p>
        </p:txBody>
      </p:sp>
    </p:spTree>
    <p:extLst>
      <p:ext uri="{BB962C8B-B14F-4D97-AF65-F5344CB8AC3E}">
        <p14:creationId xmlns:p14="http://schemas.microsoft.com/office/powerpoint/2010/main" val="177743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Play no video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 new simulated environment was created using RViz2 to test and verify the new physics-based assembly planning.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Now it is possible to simulate the assembly utilizing the wider variety of block sizes.</a:t>
            </a:r>
          </a:p>
          <a:p>
            <a:pPr marL="171450" indent="-171450">
              <a:buFontTx/>
              <a:buChar char="-"/>
            </a:pPr>
            <a:r>
              <a:rPr lang="en-US" dirty="0"/>
              <a:t>Here we can see the robot performing assembly following the safe assembly plan. For practical implementation, the gripper does not move and do not touch the block during simulation. Gripper commands and force sensing for block insertion will be implemented when performing the real assembly process.</a:t>
            </a:r>
          </a:p>
          <a:p>
            <a:pPr marL="171450" indent="-171450">
              <a:buFontTx/>
              <a:buChar char="-"/>
            </a:pPr>
            <a:r>
              <a:rPr lang="en-US" dirty="0"/>
              <a:t>For simplification in this simulation, the blocks feeder only displays one color for each type. The color being corrected in the moment the manipulator moves to pick it up.</a:t>
            </a:r>
          </a:p>
          <a:p>
            <a:pPr marL="171450" indent="-171450">
              <a:buFontTx/>
              <a:buChar char="-"/>
            </a:pPr>
            <a:endParaRPr lang="en-US" dirty="0"/>
          </a:p>
          <a:p>
            <a:pPr marL="0" indent="0">
              <a:buFontTx/>
              <a:buNone/>
            </a:pPr>
            <a:r>
              <a:rPr lang="en-US" dirty="0"/>
              <a:t>Tempo: 09:50</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14</a:t>
            </a:fld>
            <a:endParaRPr lang="en-US"/>
          </a:p>
        </p:txBody>
      </p:sp>
    </p:spTree>
    <p:extLst>
      <p:ext uri="{BB962C8B-B14F-4D97-AF65-F5344CB8AC3E}">
        <p14:creationId xmlns:p14="http://schemas.microsoft.com/office/powerpoint/2010/main" val="3791325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cs typeface="Calibri"/>
              </a:rPr>
              <a:t>- In the physical setup we decided to use the…</a:t>
            </a:r>
          </a:p>
          <a:p>
            <a:pPr marL="171450" indent="-171450">
              <a:buFontTx/>
              <a:buChar char="-"/>
            </a:pPr>
            <a:r>
              <a:rPr lang="en-US" dirty="0">
                <a:cs typeface="Calibri"/>
              </a:rPr>
              <a:t>…</a:t>
            </a:r>
          </a:p>
          <a:p>
            <a:pPr marL="171450" indent="-171450">
              <a:buFontTx/>
              <a:buChar char="-"/>
            </a:pPr>
            <a:r>
              <a:rPr lang="en-US" dirty="0">
                <a:cs typeface="Calibri"/>
              </a:rPr>
              <a:t>…</a:t>
            </a:r>
          </a:p>
          <a:p>
            <a:pPr marL="171450" indent="-171450">
              <a:buFontTx/>
              <a:buChar char="-"/>
            </a:pPr>
            <a:r>
              <a:rPr lang="en-US" dirty="0">
                <a:cs typeface="Calibri"/>
              </a:rPr>
              <a:t>…</a:t>
            </a:r>
          </a:p>
          <a:p>
            <a:pPr marL="171450" indent="-171450">
              <a:buFontTx/>
              <a:buChar char="-"/>
            </a:pPr>
            <a:r>
              <a:rPr lang="en-US" dirty="0">
                <a:cs typeface="Calibri"/>
              </a:rPr>
              <a:t>Here we have some blocks feeders that were created in a slide shape for each block type and color to automatically refill a block and one is pick up.</a:t>
            </a:r>
          </a:p>
          <a:p>
            <a:pPr marL="171450" indent="-171450">
              <a:buFontTx/>
              <a:buChar char="-"/>
            </a:pPr>
            <a:r>
              <a:rPr lang="en-US" dirty="0">
                <a:cs typeface="Calibri"/>
              </a:rPr>
              <a:t>And an assembly base where the sculpture is assembled.</a:t>
            </a:r>
          </a:p>
          <a:p>
            <a:pPr marL="0" indent="0">
              <a:buFontTx/>
              <a:buNone/>
            </a:pPr>
            <a:endParaRPr lang="en-US" dirty="0">
              <a:cs typeface="Calibri"/>
            </a:endParaRPr>
          </a:p>
          <a:p>
            <a:pPr marL="0" indent="0">
              <a:buFontTx/>
              <a:buNone/>
            </a:pPr>
            <a:r>
              <a:rPr lang="en-US" dirty="0">
                <a:cs typeface="Calibri"/>
              </a:rPr>
              <a:t>Tempo: 10:25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15</a:t>
            </a:fld>
            <a:endParaRPr lang="en-US"/>
          </a:p>
        </p:txBody>
      </p:sp>
    </p:spTree>
    <p:extLst>
      <p:ext uri="{BB962C8B-B14F-4D97-AF65-F5344CB8AC3E}">
        <p14:creationId xmlns:p14="http://schemas.microsoft.com/office/powerpoint/2010/main" val="804705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Tx/>
              <a:buNone/>
            </a:pPr>
            <a:r>
              <a:rPr lang="en-US" dirty="0">
                <a:cs typeface="Calibri"/>
              </a:rPr>
              <a:t>- Finally, Conclusion.</a:t>
            </a:r>
          </a:p>
          <a:p>
            <a:pPr marL="171450" indent="-171450">
              <a:buFontTx/>
              <a:buChar char="-"/>
            </a:pPr>
            <a:r>
              <a:rPr lang="en-US" dirty="0">
                <a:cs typeface="Calibri"/>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cs typeface="Calibri"/>
              </a:rPr>
              <a:t>Unfortunately, the physical assembly process is not yet complete to perform assembly with the new non-empirical stability judge and new block types. </a:t>
            </a:r>
          </a:p>
          <a:p>
            <a:pPr marL="0" indent="0">
              <a:buFontTx/>
              <a:buNone/>
            </a:pPr>
            <a:endParaRPr lang="en-US" dirty="0">
              <a:cs typeface="Calibri"/>
            </a:endParaRPr>
          </a:p>
          <a:p>
            <a:pPr marL="0" indent="0">
              <a:buFontTx/>
              <a:buNone/>
            </a:pPr>
            <a:r>
              <a:rPr lang="en-US" dirty="0">
                <a:cs typeface="Calibri"/>
              </a:rPr>
              <a:t>Tempo: 10:55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16</a:t>
            </a:fld>
            <a:endParaRPr lang="en-US"/>
          </a:p>
        </p:txBody>
      </p:sp>
    </p:spTree>
    <p:extLst>
      <p:ext uri="{BB962C8B-B14F-4D97-AF65-F5344CB8AC3E}">
        <p14:creationId xmlns:p14="http://schemas.microsoft.com/office/powerpoint/2010/main" val="1176600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 Future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 This video is a demonstration of our previous block printer performing assembly in the real setup.</a:t>
            </a:r>
          </a:p>
          <a:p>
            <a:pPr marL="171450" indent="-171450">
              <a:buFontTx/>
              <a:buChar char="-"/>
            </a:pPr>
            <a:r>
              <a:rPr lang="en-US" dirty="0">
                <a:cs typeface="Calibri"/>
              </a:rPr>
              <a:t>As future work it is still necessary to …</a:t>
            </a:r>
          </a:p>
          <a:p>
            <a:pPr marL="171450" indent="-171450">
              <a:buFontTx/>
              <a:buChar char="-"/>
            </a:pPr>
            <a:r>
              <a:rPr lang="en-US" dirty="0">
                <a:cs typeface="Calibri"/>
              </a:rPr>
              <a:t>…</a:t>
            </a:r>
          </a:p>
          <a:p>
            <a:pPr marL="171450" indent="-171450">
              <a:buFontTx/>
              <a:buChar char="-"/>
            </a:pPr>
            <a:r>
              <a:rPr lang="en-US" dirty="0">
                <a:cs typeface="Calibri"/>
              </a:rPr>
              <a:t>…</a:t>
            </a:r>
          </a:p>
          <a:p>
            <a:pPr marL="171450" indent="-171450">
              <a:buFontTx/>
              <a:buChar char="-"/>
            </a:pPr>
            <a:r>
              <a:rPr lang="en-US" dirty="0">
                <a:cs typeface="Calibri"/>
              </a:rPr>
              <a:t>The objective is to achieve real assembly, as in this video, but now utilizing the new assembly planner and all the new possible block sizes in the updated physical setup.</a:t>
            </a:r>
          </a:p>
          <a:p>
            <a:pPr marL="171450" indent="-171450">
              <a:buFontTx/>
              <a:buChar char="-"/>
            </a:pPr>
            <a:r>
              <a:rPr lang="en-US" dirty="0">
                <a:cs typeface="Calibri"/>
              </a:rPr>
              <a:t>…</a:t>
            </a:r>
          </a:p>
          <a:p>
            <a:pPr marL="171450" indent="-171450">
              <a:buFontTx/>
              <a:buChar char="-"/>
            </a:pPr>
            <a:r>
              <a:rPr lang="en-US" dirty="0">
                <a:cs typeface="Calibri"/>
              </a:rPr>
              <a:t>To finally be able to utilize the new 3D block printer from the first stage of choosing a CAD model all the way to fabricate it in the real world utilizing all the improvements presented in this work.</a:t>
            </a:r>
          </a:p>
          <a:p>
            <a:pPr marL="171450" indent="-171450">
              <a:buFontTx/>
              <a:buChar char="-"/>
            </a:pPr>
            <a:endParaRPr lang="en-US" dirty="0">
              <a:cs typeface="Calibri"/>
            </a:endParaRPr>
          </a:p>
          <a:p>
            <a:pPr marL="0" indent="0">
              <a:buFontTx/>
              <a:buNone/>
            </a:pPr>
            <a:r>
              <a:rPr lang="en-US" dirty="0">
                <a:cs typeface="Calibri"/>
              </a:rPr>
              <a:t>Tempo: 11:55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17</a:t>
            </a:fld>
            <a:endParaRPr lang="en-US"/>
          </a:p>
        </p:txBody>
      </p:sp>
    </p:spTree>
    <p:extLst>
      <p:ext uri="{BB962C8B-B14F-4D97-AF65-F5344CB8AC3E}">
        <p14:creationId xmlns:p14="http://schemas.microsoft.com/office/powerpoint/2010/main" val="643238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 A simulated …</a:t>
            </a:r>
          </a:p>
          <a:p>
            <a:pPr marL="171450" indent="-171450">
              <a:buFontTx/>
              <a:buChar char="-"/>
            </a:pPr>
            <a:r>
              <a:rPr lang="en-US" dirty="0"/>
              <a:t>…</a:t>
            </a:r>
          </a:p>
          <a:p>
            <a:pPr marL="171450" indent="-171450">
              <a:buFontTx/>
              <a:buChar char="-"/>
            </a:pPr>
            <a:r>
              <a:rPr lang="en-US" dirty="0"/>
              <a:t>The first image is just the assembly plan visualization and the second one is a picture of the final output of the simulated assembly process.</a:t>
            </a:r>
          </a:p>
          <a:p>
            <a:pPr marL="0" indent="0">
              <a:buFontTx/>
              <a:buNone/>
            </a:pPr>
            <a:endParaRPr lang="en-US" dirty="0"/>
          </a:p>
          <a:p>
            <a:pPr marL="0" indent="0">
              <a:buFontTx/>
              <a:buNone/>
            </a:pPr>
            <a:r>
              <a:rPr lang="en-US" dirty="0"/>
              <a:t>Tempo: 9:35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19</a:t>
            </a:fld>
            <a:endParaRPr lang="en-US"/>
          </a:p>
        </p:txBody>
      </p:sp>
    </p:spTree>
    <p:extLst>
      <p:ext uri="{BB962C8B-B14F-4D97-AF65-F5344CB8AC3E}">
        <p14:creationId xmlns:p14="http://schemas.microsoft.com/office/powerpoint/2010/main" val="4194210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en-US" dirty="0">
                <a:cs typeface="Calibri" panose="020F0502020204030204"/>
              </a:rPr>
              <a:t>It is a…</a:t>
            </a:r>
          </a:p>
          <a:p>
            <a:pPr marL="171450" indent="-171450">
              <a:buFontTx/>
              <a:buChar char="-"/>
            </a:pPr>
            <a:r>
              <a:rPr lang="en-US" dirty="0">
                <a:cs typeface="Calibri" panose="020F0502020204030204"/>
              </a:rPr>
              <a:t>The system works as follows:</a:t>
            </a:r>
          </a:p>
          <a:p>
            <a:r>
              <a:rPr lang="en-US" dirty="0">
                <a:cs typeface="Calibri" panose="020F0502020204030204"/>
              </a:rPr>
              <a:t>- For example, this house…</a:t>
            </a:r>
          </a:p>
          <a:p>
            <a:r>
              <a:rPr lang="en-US" dirty="0">
                <a:cs typeface="Calibri" panose="020F0502020204030204"/>
              </a:rPr>
              <a:t>- This second image is a visual representation of the safe assembly plan generated.</a:t>
            </a:r>
          </a:p>
          <a:p>
            <a:pPr marL="171450" indent="-171450">
              <a:buFontTx/>
              <a:buChar char="-"/>
            </a:pPr>
            <a:r>
              <a:rPr lang="en-US" dirty="0">
                <a:cs typeface="Calibri" panose="020F0502020204030204"/>
              </a:rPr>
              <a:t>This is a picture of the assembled structure.</a:t>
            </a:r>
          </a:p>
          <a:p>
            <a:pPr marL="0" indent="0">
              <a:buFontTx/>
              <a:buNone/>
            </a:pPr>
            <a:r>
              <a:rPr lang="en-US" dirty="0">
                <a:cs typeface="Calibri" panose="020F0502020204030204"/>
              </a:rPr>
              <a:t>Tempo: 1:05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2</a:t>
            </a:fld>
            <a:endParaRPr lang="en-US" dirty="0"/>
          </a:p>
        </p:txBody>
      </p:sp>
    </p:spTree>
    <p:extLst>
      <p:ext uri="{BB962C8B-B14F-4D97-AF65-F5344CB8AC3E}">
        <p14:creationId xmlns:p14="http://schemas.microsoft.com/office/powerpoint/2010/main" val="2386183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cs typeface="Calibri"/>
              </a:rPr>
              <a:t>- Our previous 3D block printer utilized…</a:t>
            </a:r>
          </a:p>
          <a:p>
            <a:pPr marL="171450" indent="-171450">
              <a:buFontTx/>
              <a:buChar char="-"/>
            </a:pPr>
            <a:r>
              <a:rPr lang="en-US" dirty="0">
                <a:cs typeface="Calibri"/>
              </a:rPr>
              <a:t>For example, in this image it is illustrated one of the empirical rules. If there were no connection between the inserted block here and the ground via other blocks as illustrated by the blue dashed line, it would be deemed unstable.</a:t>
            </a:r>
          </a:p>
          <a:p>
            <a:pPr marL="0" indent="0">
              <a:buFontTx/>
              <a:buNone/>
            </a:pPr>
            <a:r>
              <a:rPr lang="en-US" dirty="0">
                <a:cs typeface="Calibri"/>
              </a:rPr>
              <a:t>- Because of this empirical approach It could only…</a:t>
            </a:r>
          </a:p>
          <a:p>
            <a:pPr marL="0" indent="0">
              <a:buFontTx/>
              <a:buNone/>
            </a:pPr>
            <a:r>
              <a:rPr lang="en-US" dirty="0">
                <a:cs typeface="Calibri"/>
              </a:rPr>
              <a:t>- Only the 3 smallest blocks were usable.</a:t>
            </a:r>
          </a:p>
          <a:p>
            <a:pPr marL="171450" indent="-171450">
              <a:buFontTx/>
              <a:buChar char="-"/>
            </a:pPr>
            <a:endParaRPr lang="en-US" dirty="0">
              <a:cs typeface="Calibri"/>
            </a:endParaRPr>
          </a:p>
          <a:p>
            <a:pPr marL="0" indent="0">
              <a:buFontTx/>
              <a:buNone/>
            </a:pPr>
            <a:r>
              <a:rPr lang="en-US" dirty="0">
                <a:cs typeface="Calibri"/>
              </a:rPr>
              <a:t>Tempo: 1:45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3</a:t>
            </a:fld>
            <a:endParaRPr lang="en-US"/>
          </a:p>
        </p:txBody>
      </p:sp>
    </p:spTree>
    <p:extLst>
      <p:ext uri="{BB962C8B-B14F-4D97-AF65-F5344CB8AC3E}">
        <p14:creationId xmlns:p14="http://schemas.microsoft.com/office/powerpoint/2010/main" val="3633937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cs typeface="Calibri"/>
              </a:rPr>
              <a:t>- Some related studies tackled the block printing problem…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cs typeface="Calibri"/>
              </a:rPr>
              <a:t>For example, </a:t>
            </a:r>
            <a:r>
              <a:rPr lang="en-US" dirty="0" err="1">
                <a:cs typeface="Calibri"/>
              </a:rPr>
              <a:t>Sekijima</a:t>
            </a:r>
            <a:r>
              <a:rPr lang="en-US" dirty="0">
                <a:cs typeface="Calibri"/>
              </a:rPr>
              <a:t>…</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they relied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Also, they did not…</a:t>
            </a:r>
            <a:endParaRPr lang="en-US" dirty="0">
              <a:cs typeface="Calibri"/>
            </a:endParaRPr>
          </a:p>
          <a:p>
            <a:pPr marL="171450" indent="-171450">
              <a:buFontTx/>
              <a:buChar char="-"/>
            </a:pPr>
            <a:r>
              <a:rPr lang="en-US" dirty="0">
                <a:cs typeface="Calibri"/>
              </a:rPr>
              <a:t>Luo and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latin typeface="Gill Sans MT"/>
              </a:rPr>
              <a:t>But they did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indent="0">
              <a:buFontTx/>
              <a:buNone/>
            </a:pPr>
            <a:r>
              <a:rPr lang="en-US" dirty="0">
                <a:cs typeface="Calibri"/>
              </a:rPr>
              <a:t>Tempo: 2:25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4</a:t>
            </a:fld>
            <a:endParaRPr lang="en-US"/>
          </a:p>
        </p:txBody>
      </p:sp>
    </p:spTree>
    <p:extLst>
      <p:ext uri="{BB962C8B-B14F-4D97-AF65-F5344CB8AC3E}">
        <p14:creationId xmlns:p14="http://schemas.microsoft.com/office/powerpoint/2010/main" val="71211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en-US" dirty="0"/>
              <a:t>The objective of this work was to:</a:t>
            </a:r>
          </a:p>
          <a:p>
            <a:pPr marL="171450" indent="-171450">
              <a:buFontTx/>
              <a:buChar char="-"/>
            </a:pPr>
            <a:r>
              <a:rPr lang="en-US" dirty="0"/>
              <a:t>…Maeda and Cesarino to substitute the previous empirical stability judge.</a:t>
            </a:r>
          </a:p>
          <a:p>
            <a:pPr marL="171450" indent="-171450">
              <a:buFontTx/>
              <a:buChar char="-"/>
            </a:pPr>
            <a:endParaRPr lang="en-US" dirty="0"/>
          </a:p>
          <a:p>
            <a:pPr marL="0" indent="0">
              <a:buFontTx/>
              <a:buNone/>
            </a:pPr>
            <a:r>
              <a:rPr lang="en-US" dirty="0"/>
              <a:t>Tempo: 3:10</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5</a:t>
            </a:fld>
            <a:endParaRPr lang="en-US" dirty="0"/>
          </a:p>
        </p:txBody>
      </p:sp>
    </p:spTree>
    <p:extLst>
      <p:ext uri="{BB962C8B-B14F-4D97-AF65-F5344CB8AC3E}">
        <p14:creationId xmlns:p14="http://schemas.microsoft.com/office/powerpoint/2010/main" val="371955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en-US" dirty="0" err="1"/>
              <a:t>Nanoblocks</a:t>
            </a:r>
            <a:r>
              <a:rPr lang="en-US" dirty="0"/>
              <a:t> by Kawada company are…</a:t>
            </a:r>
          </a:p>
          <a:p>
            <a:pPr marL="171450" indent="-171450">
              <a:buFontTx/>
              <a:buChar char="-"/>
            </a:pPr>
            <a:r>
              <a:rPr lang="en-US" dirty="0"/>
              <a:t>…</a:t>
            </a:r>
          </a:p>
          <a:p>
            <a:pPr marL="171450" indent="-171450">
              <a:buFontTx/>
              <a:buChar char="-"/>
            </a:pPr>
            <a:r>
              <a:rPr lang="en-US" dirty="0"/>
              <a:t>Here we have the 1 by 1 block dimensions. Two blocks are connected when the lower block stud is inserted in the upper block cavity. Blocks stick together due the friction force in this contact area.</a:t>
            </a:r>
          </a:p>
          <a:p>
            <a:pPr marL="171450" indent="-171450">
              <a:buFontTx/>
              <a:buChar char="-"/>
            </a:pPr>
            <a:r>
              <a:rPr lang="en-US" dirty="0"/>
              <a:t>With the development of the new assembly planner, all …</a:t>
            </a:r>
          </a:p>
          <a:p>
            <a:pPr marL="171450" indent="-171450">
              <a:buFontTx/>
              <a:buChar char="-"/>
            </a:pPr>
            <a:r>
              <a:rPr lang="en-US" dirty="0"/>
              <a:t>These one are the ones currently available in our lab. Although every rectangular shaped block could be used in theory.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are also the support blocks that are cylindrical and transparent to standout during assembly.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Tempo: 4:00</a:t>
            </a:r>
          </a:p>
          <a:p>
            <a:endParaRPr lang="en-US" dirty="0"/>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6</a:t>
            </a:fld>
            <a:endParaRPr lang="en-US"/>
          </a:p>
        </p:txBody>
      </p:sp>
    </p:spTree>
    <p:extLst>
      <p:ext uri="{BB962C8B-B14F-4D97-AF65-F5344CB8AC3E}">
        <p14:creationId xmlns:p14="http://schemas.microsoft.com/office/powerpoint/2010/main" val="2781544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en-US" dirty="0"/>
              <a:t>The first step in the workflow is to convert the CAD model to voxel representation (show in the image). This is done by using a free webservice.</a:t>
            </a:r>
          </a:p>
          <a:p>
            <a:pPr marL="171450" indent="-171450">
              <a:buFontTx/>
              <a:buChar char="-"/>
            </a:pPr>
            <a:r>
              <a:rPr lang="en-US" dirty="0"/>
              <a:t>A voxel model can be seen as a minimum block representation, so it needs to be converted to the available block types shape.</a:t>
            </a:r>
          </a:p>
          <a:p>
            <a:pPr marL="171450" indent="-171450">
              <a:buFontTx/>
              <a:buChar char="-"/>
            </a:pPr>
            <a:r>
              <a:rPr lang="en-US" dirty="0"/>
              <a:t>So an algorithm …</a:t>
            </a:r>
          </a:p>
          <a:p>
            <a:pPr marL="171450" indent="-171450">
              <a:buFontTx/>
              <a:buChar char="-"/>
            </a:pPr>
            <a:r>
              <a:rPr lang="en-US" dirty="0"/>
              <a:t>It is necessary …</a:t>
            </a:r>
          </a:p>
          <a:p>
            <a:pPr marL="171450" indent="-171450">
              <a:buFontTx/>
              <a:buChar char="-"/>
            </a:pPr>
            <a:r>
              <a:rPr lang="en-US" dirty="0"/>
              <a:t>Here we have the CAD model converted to block model using the </a:t>
            </a:r>
            <a:r>
              <a:rPr lang="en-US" dirty="0" err="1"/>
              <a:t>nanoblocks</a:t>
            </a:r>
            <a:r>
              <a:rPr lang="en-US" dirty="0"/>
              <a:t> as building blocks</a:t>
            </a:r>
          </a:p>
          <a:p>
            <a:pPr marL="0" indent="0">
              <a:buFontTx/>
              <a:buNone/>
            </a:pPr>
            <a:endParaRPr lang="en-US" dirty="0"/>
          </a:p>
          <a:p>
            <a:pPr marL="0" indent="0">
              <a:buFontTx/>
              <a:buNone/>
            </a:pPr>
            <a:r>
              <a:rPr lang="en-US" dirty="0"/>
              <a:t>Tempo: 4:45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7</a:t>
            </a:fld>
            <a:endParaRPr lang="en-US"/>
          </a:p>
        </p:txBody>
      </p:sp>
    </p:spTree>
    <p:extLst>
      <p:ext uri="{BB962C8B-B14F-4D97-AF65-F5344CB8AC3E}">
        <p14:creationId xmlns:p14="http://schemas.microsoft.com/office/powerpoint/2010/main" val="4275251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en-US" dirty="0"/>
              <a:t>Once an initial block model is generated, the assembly…</a:t>
            </a:r>
          </a:p>
          <a:p>
            <a:pPr marL="171450" indent="-171450">
              <a:buFontTx/>
              <a:buChar char="-"/>
            </a:pPr>
            <a:r>
              <a:rPr lang="en-US" dirty="0"/>
              <a:t>…</a:t>
            </a:r>
          </a:p>
          <a:p>
            <a:pPr marL="171450" indent="-171450">
              <a:buFontTx/>
              <a:buChar char="-"/>
            </a:pPr>
            <a:r>
              <a:rPr lang="en-US" dirty="0"/>
              <a:t>In this figure we can see the defined force model. In this example those are all the possible forces that can appear in a 2 by 2 block being friction and normal forces in the studs when a connection exists, the contact normal forces in the edges when a block in placed above and the gravity force. And here is how the insertion force is defined when a 1 by 1 block is being inserted.</a:t>
            </a:r>
          </a:p>
          <a:p>
            <a:pPr marL="0" indent="0">
              <a:buFontTx/>
              <a:buNone/>
            </a:pPr>
            <a:endParaRPr lang="en-US" dirty="0"/>
          </a:p>
          <a:p>
            <a:pPr marL="0" indent="0">
              <a:buFontTx/>
              <a:buNone/>
            </a:pPr>
            <a:r>
              <a:rPr lang="en-US" dirty="0"/>
              <a:t>Tempo: 5:45</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8</a:t>
            </a:fld>
            <a:endParaRPr lang="en-US"/>
          </a:p>
        </p:txBody>
      </p:sp>
    </p:spTree>
    <p:extLst>
      <p:ext uri="{BB962C8B-B14F-4D97-AF65-F5344CB8AC3E}">
        <p14:creationId xmlns:p14="http://schemas.microsoft.com/office/powerpoint/2010/main" val="2197597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en-US" dirty="0"/>
              <a:t>The stability metric utilized is called Capacity and was defined by Luo+ in their research. Although in their work, they did not consider </a:t>
            </a:r>
            <a:r>
              <a:rPr lang="en-US" sz="1200" dirty="0">
                <a:effectLst/>
              </a:rPr>
              <a:t>the block insertion</a:t>
            </a:r>
            <a:r>
              <a:rPr lang="en-US" dirty="0"/>
              <a:t> when calculating connection stability.</a:t>
            </a:r>
          </a:p>
          <a:p>
            <a:pPr marL="171450" indent="-171450">
              <a:buFontTx/>
              <a:buChar char="-"/>
            </a:pPr>
            <a:r>
              <a:rPr lang="en-US" dirty="0"/>
              <a:t>…</a:t>
            </a:r>
          </a:p>
          <a:p>
            <a:pPr marL="171450" indent="-171450">
              <a:buFontTx/>
              <a:buChar char="-"/>
            </a:pPr>
            <a:r>
              <a:rPr lang="en-US" dirty="0"/>
              <a:t>…</a:t>
            </a:r>
          </a:p>
          <a:p>
            <a:pPr marL="171450" indent="-171450">
              <a:buFontTx/>
              <a:buChar char="-"/>
            </a:pPr>
            <a:r>
              <a:rPr lang="en-US" dirty="0"/>
              <a:t>This are the equations that defines the optimization problem.</a:t>
            </a:r>
          </a:p>
          <a:p>
            <a:pPr marL="171450" indent="-171450">
              <a:buFontTx/>
              <a:buChar char="-"/>
            </a:pPr>
            <a:r>
              <a:rPr lang="en-US" dirty="0"/>
              <a:t>Here we have CM as the minimum capacity in the structure. Which is equal the to maximum friction force defined before the block connection break minus the forces calculated to be acting in there.</a:t>
            </a:r>
          </a:p>
          <a:p>
            <a:pPr marL="171450" indent="-171450">
              <a:buFontTx/>
              <a:buChar char="-"/>
            </a:pPr>
            <a:endParaRPr lang="en-US" dirty="0"/>
          </a:p>
          <a:p>
            <a:pPr marL="0" indent="0">
              <a:buFontTx/>
              <a:buNone/>
            </a:pPr>
            <a:r>
              <a:rPr lang="en-US" dirty="0"/>
              <a:t>Tempo: 6:40</a:t>
            </a:r>
          </a:p>
        </p:txBody>
      </p:sp>
      <p:sp>
        <p:nvSpPr>
          <p:cNvPr id="4" name="Espaço Reservado para Número de Slide 3"/>
          <p:cNvSpPr>
            <a:spLocks noGrp="1"/>
          </p:cNvSpPr>
          <p:nvPr>
            <p:ph type="sldNum" sz="quarter" idx="5"/>
          </p:nvPr>
        </p:nvSpPr>
        <p:spPr/>
        <p:txBody>
          <a:bodyPr/>
          <a:lstStyle/>
          <a:p>
            <a:fld id="{380331C7-F736-4128-BD2E-320E2486AC20}" type="slidenum">
              <a:rPr lang="en-US" smtClean="0"/>
              <a:t>9</a:t>
            </a:fld>
            <a:endParaRPr lang="en-US"/>
          </a:p>
        </p:txBody>
      </p:sp>
    </p:spTree>
    <p:extLst>
      <p:ext uri="{BB962C8B-B14F-4D97-AF65-F5344CB8AC3E}">
        <p14:creationId xmlns:p14="http://schemas.microsoft.com/office/powerpoint/2010/main" val="1780832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5B07461-42F4-4379-96F9-4A9982B9FCD4}" type="datetime1">
              <a:rPr lang="en-US" smtClean="0"/>
              <a:t>11/2/2023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0629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1089400-3371-4E9C-9960-1872D2E1C12D}"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6782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BF4365D2-A90B-452C-BC4D-B9B438BB4E45}" type="datetime1">
              <a:rPr lang="en-US" smtClean="0"/>
              <a:t>11/2/2023</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53836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4B1122F-79CF-4B6F-BE61-377696DA6B94}"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62157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9E59460-3A93-4D96-B81A-13C935F18D57}" type="datetime1">
              <a:rPr lang="en-US" smtClean="0"/>
              <a:t>11/2/2023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2227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F128E4E-9ACA-4844-9F91-1F163DE48EC6}"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928175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AAE2923D-F76A-4C36-984C-84281156E817}" type="datetime1">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31210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ED34F4AE-E72D-4EB3-9542-511F65285F74}" type="datetime1">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6750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AAE83-CEDD-4564-BCDF-CD884553EADE}" type="datetime1">
              <a:rPr lang="en-US" smtClean="0"/>
              <a:t>11/2/2023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58125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pt-BR"/>
              <a:t>Clique para editar o título Mestre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B590D8F-923D-444B-B587-4901470655D2}" type="datetime1">
              <a:rPr lang="en-US" smtClean="0"/>
              <a:t>11/2/2023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25089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1C945DD-04AA-4AD5-B6D6-0671050C85E9}"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8997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8A49FA72-F489-47A0-8C47-56F0B5EB5378}" type="datetime1">
              <a:rPr lang="en-US" smtClean="0"/>
              <a:t>11/2/2023</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‹nº›</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48496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image" Target="../media/image21.wmf"/><Relationship Id="rId17" Type="http://schemas.openxmlformats.org/officeDocument/2006/relationships/oleObject" Target="../embeddings/oleObject1.bin"/><Relationship Id="rId2" Type="http://schemas.openxmlformats.org/officeDocument/2006/relationships/image" Target="../media/image13.emf"/><Relationship Id="rId16" Type="http://schemas.openxmlformats.org/officeDocument/2006/relationships/image" Target="../media/image180.png"/><Relationship Id="rId1" Type="http://schemas.openxmlformats.org/officeDocument/2006/relationships/slideLayout" Target="../slideLayouts/slideLayout2.xml"/><Relationship Id="rId15" Type="http://schemas.openxmlformats.org/officeDocument/2006/relationships/image" Target="../media/image170.png"/><Relationship Id="rId5" Type="http://schemas.openxmlformats.org/officeDocument/2006/relationships/image" Target="../media/image16.png"/><Relationship Id="rId14" Type="http://schemas.openxmlformats.org/officeDocument/2006/relationships/image" Target="../media/image160.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3" Type="http://schemas.openxmlformats.org/officeDocument/2006/relationships/image" Target="../media/image150.png"/><Relationship Id="rId3" Type="http://schemas.openxmlformats.org/officeDocument/2006/relationships/image" Target="../media/image1.png"/><Relationship Id="rId17"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180.png"/><Relationship Id="rId1" Type="http://schemas.openxmlformats.org/officeDocument/2006/relationships/slideLayout" Target="../slideLayouts/slideLayout2.xml"/><Relationship Id="rId15" Type="http://schemas.openxmlformats.org/officeDocument/2006/relationships/image" Target="../media/image170.png"/><Relationship Id="rId5" Type="http://schemas.openxmlformats.org/officeDocument/2006/relationships/image" Target="../media/image16.png"/><Relationship Id="rId4" Type="http://schemas.openxmlformats.org/officeDocument/2006/relationships/image" Target="../media/image13.emf"/><Relationship Id="rId14"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0380" y="1777518"/>
            <a:ext cx="7662045" cy="714222"/>
          </a:xfrm>
        </p:spPr>
        <p:txBody>
          <a:bodyPr>
            <a:noAutofit/>
          </a:bodyPr>
          <a:lstStyle/>
          <a:p>
            <a:r>
              <a:rPr lang="en-US" sz="2000" dirty="0"/>
              <a:t>A ROS2-based 3D Block Printer System for Additive Manufacturing with Non-Empirical Stability Analysis </a:t>
            </a:r>
            <a:endParaRPr lang="en-US" dirty="0"/>
          </a:p>
        </p:txBody>
      </p:sp>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609" y="435635"/>
            <a:ext cx="3146812" cy="1573406"/>
          </a:xfrm>
          <a:prstGeom prst="rect">
            <a:avLst/>
          </a:prstGeom>
        </p:spPr>
      </p:pic>
      <p:sp>
        <p:nvSpPr>
          <p:cNvPr id="5" name="CaixaDeTexto 4">
            <a:extLst>
              <a:ext uri="{FF2B5EF4-FFF2-40B4-BE49-F238E27FC236}">
                <a16:creationId xmlns:a16="http://schemas.microsoft.com/office/drawing/2014/main" id="{F30F75E1-6FAA-466A-7A00-C86BC2CDFC5A}"/>
              </a:ext>
            </a:extLst>
          </p:cNvPr>
          <p:cNvSpPr txBox="1"/>
          <p:nvPr/>
        </p:nvSpPr>
        <p:spPr>
          <a:xfrm>
            <a:off x="487554" y="3146554"/>
            <a:ext cx="3098610" cy="1569660"/>
          </a:xfrm>
          <a:prstGeom prst="rect">
            <a:avLst/>
          </a:prstGeom>
          <a:noFill/>
        </p:spPr>
        <p:txBody>
          <a:bodyPr wrap="square" rtlCol="0">
            <a:spAutoFit/>
          </a:bodyPr>
          <a:lstStyle/>
          <a:p>
            <a:r>
              <a:rPr lang="pt-BR" sz="1600" b="1" dirty="0">
                <a:solidFill>
                  <a:schemeClr val="bg1"/>
                </a:solidFill>
              </a:rPr>
              <a:t>* Saman Diogenes N Cesarino Pedro </a:t>
            </a:r>
          </a:p>
          <a:p>
            <a:r>
              <a:rPr lang="pt-BR" sz="1600" b="1" dirty="0">
                <a:solidFill>
                  <a:schemeClr val="bg1"/>
                </a:solidFill>
              </a:rPr>
              <a:t>Yokohama </a:t>
            </a:r>
            <a:r>
              <a:rPr lang="en-US" sz="1600" b="1" dirty="0">
                <a:solidFill>
                  <a:schemeClr val="bg1"/>
                </a:solidFill>
              </a:rPr>
              <a:t>National</a:t>
            </a:r>
            <a:r>
              <a:rPr lang="pt-BR" sz="1600" b="1" dirty="0">
                <a:solidFill>
                  <a:schemeClr val="bg1"/>
                </a:solidFill>
              </a:rPr>
              <a:t> </a:t>
            </a:r>
            <a:r>
              <a:rPr lang="en-US" sz="1600" b="1" dirty="0">
                <a:solidFill>
                  <a:schemeClr val="bg1"/>
                </a:solidFill>
              </a:rPr>
              <a:t>University</a:t>
            </a:r>
          </a:p>
          <a:p>
            <a:endParaRPr lang="en-US" altLang="ja-JP" sz="1600" b="1" dirty="0">
              <a:solidFill>
                <a:schemeClr val="bg1"/>
              </a:solidFill>
            </a:endParaRPr>
          </a:p>
          <a:p>
            <a:r>
              <a:rPr lang="en-US" altLang="ja-JP" sz="1600" b="1" dirty="0">
                <a:solidFill>
                  <a:schemeClr val="bg1"/>
                </a:solidFill>
              </a:rPr>
              <a:t>Yusuke Maeda</a:t>
            </a:r>
          </a:p>
          <a:p>
            <a:r>
              <a:rPr lang="en-US" altLang="ja-JP" sz="1600" b="1" dirty="0">
                <a:solidFill>
                  <a:schemeClr val="bg1"/>
                </a:solidFill>
              </a:rPr>
              <a:t>Yokohama National University</a:t>
            </a:r>
            <a:endParaRPr lang="en-US" sz="1600" b="1" dirty="0">
              <a:solidFill>
                <a:schemeClr val="bg1"/>
              </a:solidFill>
            </a:endParaRPr>
          </a:p>
        </p:txBody>
      </p:sp>
      <p:pic>
        <p:nvPicPr>
          <p:cNvPr id="3" name="dog assembly cliped">
            <a:hlinkClick r:id="" action="ppaction://media"/>
            <a:extLst>
              <a:ext uri="{FF2B5EF4-FFF2-40B4-BE49-F238E27FC236}">
                <a16:creationId xmlns:a16="http://schemas.microsoft.com/office/drawing/2014/main" id="{515E7684-7DA3-B6BC-70A7-58576A6333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8332" b="8334"/>
          <a:stretch/>
        </p:blipFill>
        <p:spPr>
          <a:xfrm>
            <a:off x="4740968" y="3086458"/>
            <a:ext cx="3935798" cy="3279832"/>
          </a:xfrm>
          <a:prstGeom prst="rect">
            <a:avLst/>
          </a:prstGeom>
        </p:spPr>
      </p:pic>
    </p:spTree>
    <p:extLst>
      <p:ext uri="{BB962C8B-B14F-4D97-AF65-F5344CB8AC3E}">
        <p14:creationId xmlns:p14="http://schemas.microsoft.com/office/powerpoint/2010/main" val="209218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6A5D3-CF26-593A-8691-56713C6578A8}"/>
              </a:ext>
            </a:extLst>
          </p:cNvPr>
          <p:cNvSpPr>
            <a:spLocks noGrp="1"/>
          </p:cNvSpPr>
          <p:nvPr>
            <p:ph type="title"/>
          </p:nvPr>
        </p:nvSpPr>
        <p:spPr/>
        <p:txBody>
          <a:bodyPr/>
          <a:lstStyle/>
          <a:p>
            <a:r>
              <a:rPr lang="en-US" dirty="0"/>
              <a:t>Assembly planning (3/3)</a:t>
            </a:r>
          </a:p>
        </p:txBody>
      </p:sp>
      <p:sp>
        <p:nvSpPr>
          <p:cNvPr id="3" name="Espaço Reservado para Conteúdo 2">
            <a:extLst>
              <a:ext uri="{FF2B5EF4-FFF2-40B4-BE49-F238E27FC236}">
                <a16:creationId xmlns:a16="http://schemas.microsoft.com/office/drawing/2014/main" id="{39F7A6E0-CA81-7AF5-49E4-C4C71019E538}"/>
              </a:ext>
            </a:extLst>
          </p:cNvPr>
          <p:cNvSpPr>
            <a:spLocks noGrp="1"/>
          </p:cNvSpPr>
          <p:nvPr>
            <p:ph idx="1"/>
          </p:nvPr>
        </p:nvSpPr>
        <p:spPr>
          <a:xfrm>
            <a:off x="488195" y="1988114"/>
            <a:ext cx="8082749" cy="1911438"/>
          </a:xfrm>
        </p:spPr>
        <p:txBody>
          <a:bodyPr anchor="t">
            <a:normAutofit/>
          </a:bodyPr>
          <a:lstStyle/>
          <a:p>
            <a:pPr marL="305435" indent="-305435"/>
            <a:r>
              <a:rPr lang="en-US" dirty="0"/>
              <a:t>Positive Cm: every block connection can handle the insertion of the new block.</a:t>
            </a:r>
            <a:endParaRPr lang="ja-JP" altLang="en-US" dirty="0"/>
          </a:p>
          <a:p>
            <a:pPr marL="305435" indent="-305435"/>
            <a:r>
              <a:rPr lang="en-US" dirty="0"/>
              <a:t>Negative Cm: necessary friction force to guarantee the static condition is greater than the maximum possible.</a:t>
            </a:r>
          </a:p>
          <a:p>
            <a:pPr marL="305435" indent="-305435"/>
            <a:r>
              <a:rPr lang="en-US" dirty="0">
                <a:ea typeface="+mn-lt"/>
                <a:cs typeface="+mn-lt"/>
              </a:rPr>
              <a:t>Unstable insertions can be avoided by performing stabilizing strategies.</a:t>
            </a:r>
          </a:p>
        </p:txBody>
      </p:sp>
      <p:pic>
        <p:nvPicPr>
          <p:cNvPr id="4" name="図 3">
            <a:extLst>
              <a:ext uri="{FF2B5EF4-FFF2-40B4-BE49-F238E27FC236}">
                <a16:creationId xmlns:a16="http://schemas.microsoft.com/office/drawing/2014/main" id="{7A6F112F-4134-1D47-FCEB-EB0FE2C2A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5" name="Espaço Reservado para Número de Slide 4">
            <a:extLst>
              <a:ext uri="{FF2B5EF4-FFF2-40B4-BE49-F238E27FC236}">
                <a16:creationId xmlns:a16="http://schemas.microsoft.com/office/drawing/2014/main" id="{84E08C4B-BDF4-EE37-92D7-2843494A6191}"/>
              </a:ext>
            </a:extLst>
          </p:cNvPr>
          <p:cNvSpPr>
            <a:spLocks noGrp="1"/>
          </p:cNvSpPr>
          <p:nvPr>
            <p:ph type="sldNum" sz="quarter" idx="12"/>
          </p:nvPr>
        </p:nvSpPr>
        <p:spPr>
          <a:xfrm>
            <a:off x="8344306" y="6494377"/>
            <a:ext cx="770468" cy="365125"/>
          </a:xfrm>
        </p:spPr>
        <p:txBody>
          <a:bodyPr/>
          <a:lstStyle/>
          <a:p>
            <a:fld id="{D57F1E4F-1CFF-5643-939E-217C01CDF565}" type="slidenum">
              <a:rPr lang="en-US" sz="2000" smtClean="0"/>
              <a:pPr/>
              <a:t>10</a:t>
            </a:fld>
            <a:endParaRPr lang="en-US" sz="2000" dirty="0"/>
          </a:p>
        </p:txBody>
      </p:sp>
      <p:grpSp>
        <p:nvGrpSpPr>
          <p:cNvPr id="11" name="Agrupar 10">
            <a:extLst>
              <a:ext uri="{FF2B5EF4-FFF2-40B4-BE49-F238E27FC236}">
                <a16:creationId xmlns:a16="http://schemas.microsoft.com/office/drawing/2014/main" id="{109D65B2-664F-3CE9-48DA-5C8B12FB2F44}"/>
              </a:ext>
            </a:extLst>
          </p:cNvPr>
          <p:cNvGrpSpPr/>
          <p:nvPr/>
        </p:nvGrpSpPr>
        <p:grpSpPr>
          <a:xfrm>
            <a:off x="359962" y="3872717"/>
            <a:ext cx="8424076" cy="2282960"/>
            <a:chOff x="146868" y="3887565"/>
            <a:chExt cx="8424076" cy="2282960"/>
          </a:xfrm>
        </p:grpSpPr>
        <p:sp>
          <p:nvSpPr>
            <p:cNvPr id="9" name="右矢印 16">
              <a:extLst>
                <a:ext uri="{FF2B5EF4-FFF2-40B4-BE49-F238E27FC236}">
                  <a16:creationId xmlns:a16="http://schemas.microsoft.com/office/drawing/2014/main" id="{F6DADB2C-E17D-5968-C317-6EEF17AEC5A6}"/>
                </a:ext>
              </a:extLst>
            </p:cNvPr>
            <p:cNvSpPr/>
            <p:nvPr/>
          </p:nvSpPr>
          <p:spPr>
            <a:xfrm>
              <a:off x="2322823" y="4701242"/>
              <a:ext cx="601750" cy="3131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7" y="3920975"/>
              <a:ext cx="1786427" cy="1880219"/>
            </a:xfrm>
            <a:prstGeom prst="rect">
              <a:avLst/>
            </a:prstGeom>
          </p:spPr>
        </p:pic>
        <p:pic>
          <p:nvPicPr>
            <p:cNvPr id="8" name="Imagem 9" descr="Brinquedo de lego&#10;&#10;Descrição gerada automaticamente com confiança média">
              <a:extLst>
                <a:ext uri="{FF2B5EF4-FFF2-40B4-BE49-F238E27FC236}">
                  <a16:creationId xmlns:a16="http://schemas.microsoft.com/office/drawing/2014/main" id="{DD7AD677-D2A7-8732-C098-C8921828EDA7}"/>
                </a:ext>
              </a:extLst>
            </p:cNvPr>
            <p:cNvPicPr>
              <a:picLocks noChangeAspect="1"/>
            </p:cNvPicPr>
            <p:nvPr/>
          </p:nvPicPr>
          <p:blipFill rotWithShape="1">
            <a:blip r:embed="rId5"/>
            <a:srcRect t="7825" b="7825"/>
            <a:stretch/>
          </p:blipFill>
          <p:spPr>
            <a:xfrm>
              <a:off x="202582" y="3887565"/>
              <a:ext cx="1792287" cy="1886386"/>
            </a:xfrm>
            <a:prstGeom prst="rect">
              <a:avLst/>
            </a:prstGeom>
          </p:spPr>
        </p:pic>
        <p:sp>
          <p:nvSpPr>
            <p:cNvPr id="18" name="CaixaDeTexto 14">
              <a:extLst>
                <a:ext uri="{FF2B5EF4-FFF2-40B4-BE49-F238E27FC236}">
                  <a16:creationId xmlns:a16="http://schemas.microsoft.com/office/drawing/2014/main" id="{AD232CF4-586E-1E2C-EE76-E5EACE7207CF}"/>
                </a:ext>
              </a:extLst>
            </p:cNvPr>
            <p:cNvSpPr txBox="1"/>
            <p:nvPr/>
          </p:nvSpPr>
          <p:spPr>
            <a:xfrm>
              <a:off x="146868" y="5801193"/>
              <a:ext cx="8424076" cy="369332"/>
            </a:xfrm>
            <a:prstGeom prst="rect">
              <a:avLst/>
            </a:prstGeom>
            <a:noFill/>
          </p:spPr>
          <p:txBody>
            <a:bodyPr wrap="square" rtlCol="0">
              <a:spAutoFit/>
            </a:bodyPr>
            <a:lstStyle/>
            <a:p>
              <a:r>
                <a:rPr lang="en-US" dirty="0"/>
                <a:t>Initial Block Model  	        Assembly Plan Visualization                Assembly Simulation                 </a:t>
              </a:r>
            </a:p>
          </p:txBody>
        </p:sp>
        <p:sp>
          <p:nvSpPr>
            <p:cNvPr id="7" name="右矢印 16">
              <a:extLst>
                <a:ext uri="{FF2B5EF4-FFF2-40B4-BE49-F238E27FC236}">
                  <a16:creationId xmlns:a16="http://schemas.microsoft.com/office/drawing/2014/main" id="{F0876F1C-B3B6-A34D-DFE7-ADF0E9A66723}"/>
                </a:ext>
              </a:extLst>
            </p:cNvPr>
            <p:cNvSpPr/>
            <p:nvPr/>
          </p:nvSpPr>
          <p:spPr>
            <a:xfrm>
              <a:off x="5538976" y="4668290"/>
              <a:ext cx="601750" cy="3131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pic>
          <p:nvPicPr>
            <p:cNvPr id="10" name="図 12">
              <a:extLst>
                <a:ext uri="{FF2B5EF4-FFF2-40B4-BE49-F238E27FC236}">
                  <a16:creationId xmlns:a16="http://schemas.microsoft.com/office/drawing/2014/main" id="{573CB58A-A883-0CB0-C9F0-DD5643064F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7878" y="3893128"/>
              <a:ext cx="1786428" cy="1880823"/>
            </a:xfrm>
            <a:prstGeom prst="rect">
              <a:avLst/>
            </a:prstGeom>
          </p:spPr>
        </p:pic>
      </p:grpSp>
    </p:spTree>
    <p:extLst>
      <p:ext uri="{BB962C8B-B14F-4D97-AF65-F5344CB8AC3E}">
        <p14:creationId xmlns:p14="http://schemas.microsoft.com/office/powerpoint/2010/main" val="520287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6A5D3-CF26-593A-8691-56713C6578A8}"/>
              </a:ext>
            </a:extLst>
          </p:cNvPr>
          <p:cNvSpPr>
            <a:spLocks noGrp="1"/>
          </p:cNvSpPr>
          <p:nvPr>
            <p:ph type="title"/>
          </p:nvPr>
        </p:nvSpPr>
        <p:spPr/>
        <p:txBody>
          <a:bodyPr/>
          <a:lstStyle/>
          <a:p>
            <a:r>
              <a:rPr lang="en-US" dirty="0"/>
              <a:t>Stabilizing strategies (1/2)</a:t>
            </a:r>
          </a:p>
        </p:txBody>
      </p:sp>
      <p:sp>
        <p:nvSpPr>
          <p:cNvPr id="3" name="Espaço Reservado para Conteúdo 2">
            <a:extLst>
              <a:ext uri="{FF2B5EF4-FFF2-40B4-BE49-F238E27FC236}">
                <a16:creationId xmlns:a16="http://schemas.microsoft.com/office/drawing/2014/main" id="{39F7A6E0-CA81-7AF5-49E4-C4C71019E538}"/>
              </a:ext>
            </a:extLst>
          </p:cNvPr>
          <p:cNvSpPr>
            <a:spLocks noGrp="1"/>
          </p:cNvSpPr>
          <p:nvPr>
            <p:ph idx="1"/>
          </p:nvPr>
        </p:nvSpPr>
        <p:spPr>
          <a:xfrm>
            <a:off x="488195" y="1988114"/>
            <a:ext cx="8082749" cy="1472934"/>
          </a:xfrm>
        </p:spPr>
        <p:txBody>
          <a:bodyPr anchor="t">
            <a:normAutofit/>
          </a:bodyPr>
          <a:lstStyle/>
          <a:p>
            <a:pPr marL="305435" indent="-305435"/>
            <a:r>
              <a:rPr lang="en-US" dirty="0"/>
              <a:t>There are three possible strategies if a block is deemed unsafe for insertion.</a:t>
            </a:r>
          </a:p>
        </p:txBody>
      </p:sp>
      <p:pic>
        <p:nvPicPr>
          <p:cNvPr id="4" name="図 3">
            <a:extLst>
              <a:ext uri="{FF2B5EF4-FFF2-40B4-BE49-F238E27FC236}">
                <a16:creationId xmlns:a16="http://schemas.microsoft.com/office/drawing/2014/main" id="{7A6F112F-4134-1D47-FCEB-EB0FE2C2A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5" name="Espaço Reservado para Número de Slide 4">
            <a:extLst>
              <a:ext uri="{FF2B5EF4-FFF2-40B4-BE49-F238E27FC236}">
                <a16:creationId xmlns:a16="http://schemas.microsoft.com/office/drawing/2014/main" id="{84E08C4B-BDF4-EE37-92D7-2843494A6191}"/>
              </a:ext>
            </a:extLst>
          </p:cNvPr>
          <p:cNvSpPr>
            <a:spLocks noGrp="1"/>
          </p:cNvSpPr>
          <p:nvPr>
            <p:ph type="sldNum" sz="quarter" idx="12"/>
          </p:nvPr>
        </p:nvSpPr>
        <p:spPr>
          <a:xfrm>
            <a:off x="8344306" y="6494377"/>
            <a:ext cx="770468" cy="365125"/>
          </a:xfrm>
        </p:spPr>
        <p:txBody>
          <a:bodyPr/>
          <a:lstStyle/>
          <a:p>
            <a:fld id="{D57F1E4F-1CFF-5643-939E-217C01CDF565}" type="slidenum">
              <a:rPr lang="en-US" sz="2000" smtClean="0"/>
              <a:pPr/>
              <a:t>11</a:t>
            </a:fld>
            <a:endParaRPr lang="en-US" sz="2000" dirty="0"/>
          </a:p>
        </p:txBody>
      </p:sp>
      <p:grpSp>
        <p:nvGrpSpPr>
          <p:cNvPr id="361" name="Agrupar 360">
            <a:extLst>
              <a:ext uri="{FF2B5EF4-FFF2-40B4-BE49-F238E27FC236}">
                <a16:creationId xmlns:a16="http://schemas.microsoft.com/office/drawing/2014/main" id="{9FD29AC0-428F-6EB7-238B-466A6469B869}"/>
              </a:ext>
            </a:extLst>
          </p:cNvPr>
          <p:cNvGrpSpPr/>
          <p:nvPr/>
        </p:nvGrpSpPr>
        <p:grpSpPr>
          <a:xfrm>
            <a:off x="2255404" y="3334608"/>
            <a:ext cx="3894890" cy="1759224"/>
            <a:chOff x="-118538" y="3021719"/>
            <a:chExt cx="3894890" cy="1759224"/>
          </a:xfrm>
        </p:grpSpPr>
        <p:grpSp>
          <p:nvGrpSpPr>
            <p:cNvPr id="269" name="Agrupar 268">
              <a:extLst>
                <a:ext uri="{FF2B5EF4-FFF2-40B4-BE49-F238E27FC236}">
                  <a16:creationId xmlns:a16="http://schemas.microsoft.com/office/drawing/2014/main" id="{0E486C8B-CD3D-BD11-8D28-0001E45C65C0}"/>
                </a:ext>
              </a:extLst>
            </p:cNvPr>
            <p:cNvGrpSpPr/>
            <p:nvPr/>
          </p:nvGrpSpPr>
          <p:grpSpPr>
            <a:xfrm>
              <a:off x="2011328" y="3035878"/>
              <a:ext cx="1765024" cy="1745065"/>
              <a:chOff x="4525865" y="4149145"/>
              <a:chExt cx="1765024" cy="1745065"/>
            </a:xfrm>
          </p:grpSpPr>
          <p:grpSp>
            <p:nvGrpSpPr>
              <p:cNvPr id="319" name="グループ化 54">
                <a:extLst>
                  <a:ext uri="{FF2B5EF4-FFF2-40B4-BE49-F238E27FC236}">
                    <a16:creationId xmlns:a16="http://schemas.microsoft.com/office/drawing/2014/main" id="{A027255A-A6CC-5F54-3D9B-4BFC403D2276}"/>
                  </a:ext>
                </a:extLst>
              </p:cNvPr>
              <p:cNvGrpSpPr/>
              <p:nvPr/>
            </p:nvGrpSpPr>
            <p:grpSpPr>
              <a:xfrm>
                <a:off x="5011961" y="5475102"/>
                <a:ext cx="971595" cy="419108"/>
                <a:chOff x="3932150" y="6728712"/>
                <a:chExt cx="1537719" cy="718526"/>
              </a:xfrm>
            </p:grpSpPr>
            <p:grpSp>
              <p:nvGrpSpPr>
                <p:cNvPr id="349" name="グループ化 55">
                  <a:extLst>
                    <a:ext uri="{FF2B5EF4-FFF2-40B4-BE49-F238E27FC236}">
                      <a16:creationId xmlns:a16="http://schemas.microsoft.com/office/drawing/2014/main" id="{087CAC37-1B5D-1AB7-F4C7-2B1FC47591FD}"/>
                    </a:ext>
                  </a:extLst>
                </p:cNvPr>
                <p:cNvGrpSpPr/>
                <p:nvPr/>
              </p:nvGrpSpPr>
              <p:grpSpPr>
                <a:xfrm>
                  <a:off x="3932150" y="6728712"/>
                  <a:ext cx="868339" cy="718526"/>
                  <a:chOff x="3275856" y="3327848"/>
                  <a:chExt cx="648072" cy="509121"/>
                </a:xfrm>
                <a:solidFill>
                  <a:schemeClr val="accent5">
                    <a:lumMod val="75000"/>
                  </a:schemeClr>
                </a:solidFill>
              </p:grpSpPr>
              <p:sp>
                <p:nvSpPr>
                  <p:cNvPr id="356" name="直方体 62">
                    <a:extLst>
                      <a:ext uri="{FF2B5EF4-FFF2-40B4-BE49-F238E27FC236}">
                        <a16:creationId xmlns:a16="http://schemas.microsoft.com/office/drawing/2014/main" id="{70603509-A4EA-8515-D79A-55B7F0001E71}"/>
                      </a:ext>
                    </a:extLst>
                  </p:cNvPr>
                  <p:cNvSpPr/>
                  <p:nvPr/>
                </p:nvSpPr>
                <p:spPr>
                  <a:xfrm>
                    <a:off x="3275856" y="341290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57" name="フローチャート : 磁気ディスク 60">
                    <a:extLst>
                      <a:ext uri="{FF2B5EF4-FFF2-40B4-BE49-F238E27FC236}">
                        <a16:creationId xmlns:a16="http://schemas.microsoft.com/office/drawing/2014/main" id="{BD94DAC7-566C-5AA0-ECAE-FEA1DB56D0F6}"/>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58" name="フローチャート : 磁気ディスク 61">
                    <a:extLst>
                      <a:ext uri="{FF2B5EF4-FFF2-40B4-BE49-F238E27FC236}">
                        <a16:creationId xmlns:a16="http://schemas.microsoft.com/office/drawing/2014/main" id="{4FB76A16-20B0-E1FE-B51F-E6A928C36DAD}"/>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59" name="フローチャート : 磁気ディスク 62">
                    <a:extLst>
                      <a:ext uri="{FF2B5EF4-FFF2-40B4-BE49-F238E27FC236}">
                        <a16:creationId xmlns:a16="http://schemas.microsoft.com/office/drawing/2014/main" id="{87EA53BC-E3FD-8A9E-454C-B6427CCECB9D}"/>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60" name="フローチャート : 磁気ディスク 63">
                    <a:extLst>
                      <a:ext uri="{FF2B5EF4-FFF2-40B4-BE49-F238E27FC236}">
                        <a16:creationId xmlns:a16="http://schemas.microsoft.com/office/drawing/2014/main" id="{0A022A4B-FB55-6FF7-3162-EC3FB8307A1B}"/>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350" name="グループ化 56">
                  <a:extLst>
                    <a:ext uri="{FF2B5EF4-FFF2-40B4-BE49-F238E27FC236}">
                      <a16:creationId xmlns:a16="http://schemas.microsoft.com/office/drawing/2014/main" id="{7100ED8D-FFB8-21E8-EC39-E065BA30CA7F}"/>
                    </a:ext>
                  </a:extLst>
                </p:cNvPr>
                <p:cNvGrpSpPr/>
                <p:nvPr/>
              </p:nvGrpSpPr>
              <p:grpSpPr>
                <a:xfrm>
                  <a:off x="4601530" y="6733544"/>
                  <a:ext cx="868339" cy="705976"/>
                  <a:chOff x="3275856" y="3327848"/>
                  <a:chExt cx="648072" cy="500231"/>
                </a:xfrm>
                <a:solidFill>
                  <a:schemeClr val="accent5">
                    <a:lumMod val="75000"/>
                  </a:schemeClr>
                </a:solidFill>
              </p:grpSpPr>
              <p:sp>
                <p:nvSpPr>
                  <p:cNvPr id="351" name="直方体 57">
                    <a:extLst>
                      <a:ext uri="{FF2B5EF4-FFF2-40B4-BE49-F238E27FC236}">
                        <a16:creationId xmlns:a16="http://schemas.microsoft.com/office/drawing/2014/main" id="{7B63A006-E0A6-E469-D9B7-C4E59FB2581D}"/>
                      </a:ext>
                    </a:extLst>
                  </p:cNvPr>
                  <p:cNvSpPr/>
                  <p:nvPr/>
                </p:nvSpPr>
                <p:spPr>
                  <a:xfrm>
                    <a:off x="3275856" y="340401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52" name="フローチャート : 磁気ディスク 55">
                    <a:extLst>
                      <a:ext uri="{FF2B5EF4-FFF2-40B4-BE49-F238E27FC236}">
                        <a16:creationId xmlns:a16="http://schemas.microsoft.com/office/drawing/2014/main" id="{75B441B5-C8B0-8FFD-22A0-16A0AB59825F}"/>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53" name="フローチャート : 磁気ディスク 56">
                    <a:extLst>
                      <a:ext uri="{FF2B5EF4-FFF2-40B4-BE49-F238E27FC236}">
                        <a16:creationId xmlns:a16="http://schemas.microsoft.com/office/drawing/2014/main" id="{56A27C07-A888-0CCC-6D3F-6682313AF332}"/>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54" name="フローチャート : 磁気ディスク 57">
                    <a:extLst>
                      <a:ext uri="{FF2B5EF4-FFF2-40B4-BE49-F238E27FC236}">
                        <a16:creationId xmlns:a16="http://schemas.microsoft.com/office/drawing/2014/main" id="{AFAF02B8-E356-30A9-9486-739A9324AD01}"/>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55" name="フローチャート : 磁気ディスク 58">
                    <a:extLst>
                      <a:ext uri="{FF2B5EF4-FFF2-40B4-BE49-F238E27FC236}">
                        <a16:creationId xmlns:a16="http://schemas.microsoft.com/office/drawing/2014/main" id="{8D59B39D-56C5-212A-ACC6-92FB5E60F9CD}"/>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grpSp>
            <p:nvGrpSpPr>
              <p:cNvPr id="320" name="グループ化 67">
                <a:extLst>
                  <a:ext uri="{FF2B5EF4-FFF2-40B4-BE49-F238E27FC236}">
                    <a16:creationId xmlns:a16="http://schemas.microsoft.com/office/drawing/2014/main" id="{29A1368B-29A5-5455-932A-9E68423965D2}"/>
                  </a:ext>
                </a:extLst>
              </p:cNvPr>
              <p:cNvGrpSpPr/>
              <p:nvPr/>
            </p:nvGrpSpPr>
            <p:grpSpPr>
              <a:xfrm rot="873801">
                <a:off x="4804067" y="5237917"/>
                <a:ext cx="548653" cy="423259"/>
                <a:chOff x="2512728" y="6605357"/>
                <a:chExt cx="593086" cy="495623"/>
              </a:xfrm>
            </p:grpSpPr>
            <p:sp>
              <p:nvSpPr>
                <p:cNvPr id="344" name="直方体 68">
                  <a:extLst>
                    <a:ext uri="{FF2B5EF4-FFF2-40B4-BE49-F238E27FC236}">
                      <a16:creationId xmlns:a16="http://schemas.microsoft.com/office/drawing/2014/main" id="{3AC29CB9-D975-E038-4C7B-15747E8FD34E}"/>
                    </a:ext>
                  </a:extLst>
                </p:cNvPr>
                <p:cNvSpPr/>
                <p:nvPr/>
              </p:nvSpPr>
              <p:spPr>
                <a:xfrm rot="20691425">
                  <a:off x="2512728" y="6692208"/>
                  <a:ext cx="593086" cy="408772"/>
                </a:xfrm>
                <a:prstGeom prst="cube">
                  <a:avLst>
                    <a:gd name="adj" fmla="val 34386"/>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45" name="フローチャート : 磁気ディスク 66">
                  <a:extLst>
                    <a:ext uri="{FF2B5EF4-FFF2-40B4-BE49-F238E27FC236}">
                      <a16:creationId xmlns:a16="http://schemas.microsoft.com/office/drawing/2014/main" id="{51227703-454E-30AA-40F9-75AB16DE5365}"/>
                    </a:ext>
                  </a:extLst>
                </p:cNvPr>
                <p:cNvSpPr/>
                <p:nvPr/>
              </p:nvSpPr>
              <p:spPr>
                <a:xfrm rot="20691425">
                  <a:off x="2823863" y="660535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46" name="フローチャート : 磁気ディスク 67">
                  <a:extLst>
                    <a:ext uri="{FF2B5EF4-FFF2-40B4-BE49-F238E27FC236}">
                      <a16:creationId xmlns:a16="http://schemas.microsoft.com/office/drawing/2014/main" id="{4F541B76-0BD4-D741-F1FE-039C6507A9DA}"/>
                    </a:ext>
                  </a:extLst>
                </p:cNvPr>
                <p:cNvSpPr/>
                <p:nvPr/>
              </p:nvSpPr>
              <p:spPr>
                <a:xfrm rot="20691425">
                  <a:off x="2603726" y="66497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47" name="フローチャート : 磁気ディスク 68">
                  <a:extLst>
                    <a:ext uri="{FF2B5EF4-FFF2-40B4-BE49-F238E27FC236}">
                      <a16:creationId xmlns:a16="http://schemas.microsoft.com/office/drawing/2014/main" id="{AC566C9A-9954-EC4E-C714-C9CC20EF70E1}"/>
                    </a:ext>
                  </a:extLst>
                </p:cNvPr>
                <p:cNvSpPr/>
                <p:nvPr/>
              </p:nvSpPr>
              <p:spPr>
                <a:xfrm rot="20691425">
                  <a:off x="2556233" y="673480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48" name="フローチャート : 磁気ディスク 69">
                  <a:extLst>
                    <a:ext uri="{FF2B5EF4-FFF2-40B4-BE49-F238E27FC236}">
                      <a16:creationId xmlns:a16="http://schemas.microsoft.com/office/drawing/2014/main" id="{09E705DD-8BD5-8769-A1B3-C6F2A94B8BD4}"/>
                    </a:ext>
                  </a:extLst>
                </p:cNvPr>
                <p:cNvSpPr/>
                <p:nvPr/>
              </p:nvSpPr>
              <p:spPr>
                <a:xfrm rot="20691425">
                  <a:off x="2776246" y="66705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321" name="グループ化 73">
                <a:extLst>
                  <a:ext uri="{FF2B5EF4-FFF2-40B4-BE49-F238E27FC236}">
                    <a16:creationId xmlns:a16="http://schemas.microsoft.com/office/drawing/2014/main" id="{8BEBF9B2-39FE-81B7-C358-5BC4D09788A3}"/>
                  </a:ext>
                </a:extLst>
              </p:cNvPr>
              <p:cNvGrpSpPr/>
              <p:nvPr/>
            </p:nvGrpSpPr>
            <p:grpSpPr>
              <a:xfrm>
                <a:off x="5224351" y="5245374"/>
                <a:ext cx="548653" cy="412834"/>
                <a:chOff x="3275856" y="3327848"/>
                <a:chExt cx="648072" cy="501501"/>
              </a:xfrm>
              <a:solidFill>
                <a:schemeClr val="accent5">
                  <a:lumMod val="75000"/>
                </a:schemeClr>
              </a:solidFill>
            </p:grpSpPr>
            <p:sp>
              <p:nvSpPr>
                <p:cNvPr id="339" name="直方体 74">
                  <a:extLst>
                    <a:ext uri="{FF2B5EF4-FFF2-40B4-BE49-F238E27FC236}">
                      <a16:creationId xmlns:a16="http://schemas.microsoft.com/office/drawing/2014/main" id="{25356560-690B-FA1F-0F75-AC4A17F3B72F}"/>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40" name="フローチャート : 磁気ディスク 72">
                  <a:extLst>
                    <a:ext uri="{FF2B5EF4-FFF2-40B4-BE49-F238E27FC236}">
                      <a16:creationId xmlns:a16="http://schemas.microsoft.com/office/drawing/2014/main" id="{4008B3F6-1DCD-6FB2-ABE3-FE64DFE12A56}"/>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41" name="フローチャート : 磁気ディスク 73">
                  <a:extLst>
                    <a:ext uri="{FF2B5EF4-FFF2-40B4-BE49-F238E27FC236}">
                      <a16:creationId xmlns:a16="http://schemas.microsoft.com/office/drawing/2014/main" id="{8F783738-B5C7-5EC2-1DE4-9095E110AEE9}"/>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42" name="フローチャート : 磁気ディスク 74">
                  <a:extLst>
                    <a:ext uri="{FF2B5EF4-FFF2-40B4-BE49-F238E27FC236}">
                      <a16:creationId xmlns:a16="http://schemas.microsoft.com/office/drawing/2014/main" id="{812534A7-91C8-2FD2-E428-69036F08F820}"/>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43" name="フローチャート : 磁気ディスク 75">
                  <a:extLst>
                    <a:ext uri="{FF2B5EF4-FFF2-40B4-BE49-F238E27FC236}">
                      <a16:creationId xmlns:a16="http://schemas.microsoft.com/office/drawing/2014/main" id="{30CB4241-1C5A-BA73-A3B2-AFF26C28872A}"/>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322" name="グループ化 79">
                <a:extLst>
                  <a:ext uri="{FF2B5EF4-FFF2-40B4-BE49-F238E27FC236}">
                    <a16:creationId xmlns:a16="http://schemas.microsoft.com/office/drawing/2014/main" id="{191C229E-310B-2377-691C-2E2E19E893C9}"/>
                  </a:ext>
                </a:extLst>
              </p:cNvPr>
              <p:cNvGrpSpPr/>
              <p:nvPr/>
            </p:nvGrpSpPr>
            <p:grpSpPr>
              <a:xfrm>
                <a:off x="4525865" y="4583801"/>
                <a:ext cx="548653" cy="479426"/>
                <a:chOff x="2268992" y="3504271"/>
                <a:chExt cx="1050688" cy="994540"/>
              </a:xfrm>
            </p:grpSpPr>
            <p:grpSp>
              <p:nvGrpSpPr>
                <p:cNvPr id="332" name="グループ化 80">
                  <a:extLst>
                    <a:ext uri="{FF2B5EF4-FFF2-40B4-BE49-F238E27FC236}">
                      <a16:creationId xmlns:a16="http://schemas.microsoft.com/office/drawing/2014/main" id="{2DB067B7-67E6-531B-4338-A58917E04610}"/>
                    </a:ext>
                  </a:extLst>
                </p:cNvPr>
                <p:cNvGrpSpPr/>
                <p:nvPr/>
              </p:nvGrpSpPr>
              <p:grpSpPr>
                <a:xfrm>
                  <a:off x="2268992" y="3504271"/>
                  <a:ext cx="1050688" cy="856400"/>
                  <a:chOff x="3275856" y="3327848"/>
                  <a:chExt cx="648072" cy="501501"/>
                </a:xfrm>
                <a:solidFill>
                  <a:schemeClr val="accent5">
                    <a:lumMod val="75000"/>
                  </a:schemeClr>
                </a:solidFill>
              </p:grpSpPr>
              <p:sp>
                <p:nvSpPr>
                  <p:cNvPr id="334" name="直方体 82">
                    <a:extLst>
                      <a:ext uri="{FF2B5EF4-FFF2-40B4-BE49-F238E27FC236}">
                        <a16:creationId xmlns:a16="http://schemas.microsoft.com/office/drawing/2014/main" id="{844AE4FE-F9C5-C3B1-D7FD-FC8CA8A5473F}"/>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35" name="フローチャート : 磁気ディスク 80">
                    <a:extLst>
                      <a:ext uri="{FF2B5EF4-FFF2-40B4-BE49-F238E27FC236}">
                        <a16:creationId xmlns:a16="http://schemas.microsoft.com/office/drawing/2014/main" id="{E9705242-A351-E060-2F63-715B313CCE2F}"/>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36" name="フローチャート : 磁気ディスク 81">
                    <a:extLst>
                      <a:ext uri="{FF2B5EF4-FFF2-40B4-BE49-F238E27FC236}">
                        <a16:creationId xmlns:a16="http://schemas.microsoft.com/office/drawing/2014/main" id="{4D9812C0-478B-3F2C-9EB1-5A72AF05E859}"/>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37" name="フローチャート : 磁気ディスク 82">
                    <a:extLst>
                      <a:ext uri="{FF2B5EF4-FFF2-40B4-BE49-F238E27FC236}">
                        <a16:creationId xmlns:a16="http://schemas.microsoft.com/office/drawing/2014/main" id="{F91862D5-63D8-AFCF-C5B5-0DCBDB9E3B88}"/>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38" name="フローチャート : 磁気ディスク 83">
                    <a:extLst>
                      <a:ext uri="{FF2B5EF4-FFF2-40B4-BE49-F238E27FC236}">
                        <a16:creationId xmlns:a16="http://schemas.microsoft.com/office/drawing/2014/main" id="{AE97EEAB-74CC-4D33-A66C-08107236FE16}"/>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sp>
              <p:nvSpPr>
                <p:cNvPr id="333" name="テキスト ボックス 81">
                  <a:extLst>
                    <a:ext uri="{FF2B5EF4-FFF2-40B4-BE49-F238E27FC236}">
                      <a16:creationId xmlns:a16="http://schemas.microsoft.com/office/drawing/2014/main" id="{AF52F126-73F9-15C4-E3A5-A832181F03D9}"/>
                    </a:ext>
                  </a:extLst>
                </p:cNvPr>
                <p:cNvSpPr txBox="1"/>
                <p:nvPr/>
              </p:nvSpPr>
              <p:spPr>
                <a:xfrm>
                  <a:off x="2425039" y="3854433"/>
                  <a:ext cx="644379" cy="644378"/>
                </a:xfrm>
                <a:prstGeom prst="rect">
                  <a:avLst/>
                </a:prstGeom>
                <a:noFill/>
              </p:spPr>
              <p:txBody>
                <a:bodyPr wrap="none" rtlCol="0">
                  <a:spAutoFit/>
                </a:bodyPr>
                <a:lstStyle/>
                <a:p>
                  <a:r>
                    <a:rPr kumimoji="1" lang="en-US" altLang="ja-JP" sz="1350" dirty="0">
                      <a:ea typeface="ＭＳ Ｐゴシック" panose="020B0600070205080204" pitchFamily="50" charset="-128"/>
                    </a:rPr>
                    <a:t>A</a:t>
                  </a:r>
                  <a:endParaRPr kumimoji="1" lang="ja-JP" altLang="en-US" sz="1350" dirty="0">
                    <a:ea typeface="ＭＳ Ｐゴシック" panose="020B0600070205080204" pitchFamily="50" charset="-128"/>
                  </a:endParaRPr>
                </a:p>
              </p:txBody>
            </p:sp>
          </p:grpSp>
          <p:grpSp>
            <p:nvGrpSpPr>
              <p:cNvPr id="323" name="グループ化 87">
                <a:extLst>
                  <a:ext uri="{FF2B5EF4-FFF2-40B4-BE49-F238E27FC236}">
                    <a16:creationId xmlns:a16="http://schemas.microsoft.com/office/drawing/2014/main" id="{4F62708E-45AE-7894-5F27-3304053BD92A}"/>
                  </a:ext>
                </a:extLst>
              </p:cNvPr>
              <p:cNvGrpSpPr/>
              <p:nvPr/>
            </p:nvGrpSpPr>
            <p:grpSpPr>
              <a:xfrm>
                <a:off x="4957822" y="4583540"/>
                <a:ext cx="548653" cy="479083"/>
                <a:chOff x="1843810" y="3419885"/>
                <a:chExt cx="1050688" cy="993830"/>
              </a:xfrm>
            </p:grpSpPr>
            <p:grpSp>
              <p:nvGrpSpPr>
                <p:cNvPr id="325" name="グループ化 88">
                  <a:extLst>
                    <a:ext uri="{FF2B5EF4-FFF2-40B4-BE49-F238E27FC236}">
                      <a16:creationId xmlns:a16="http://schemas.microsoft.com/office/drawing/2014/main" id="{56BD1765-0AC7-731A-AF9F-E951B022E8DF}"/>
                    </a:ext>
                  </a:extLst>
                </p:cNvPr>
                <p:cNvGrpSpPr/>
                <p:nvPr/>
              </p:nvGrpSpPr>
              <p:grpSpPr>
                <a:xfrm>
                  <a:off x="1843810" y="3419885"/>
                  <a:ext cx="1050688" cy="856400"/>
                  <a:chOff x="3275856" y="3327848"/>
                  <a:chExt cx="648072" cy="501501"/>
                </a:xfrm>
                <a:solidFill>
                  <a:schemeClr val="accent5">
                    <a:lumMod val="75000"/>
                  </a:schemeClr>
                </a:solidFill>
              </p:grpSpPr>
              <p:sp>
                <p:nvSpPr>
                  <p:cNvPr id="327" name="直方体 90">
                    <a:extLst>
                      <a:ext uri="{FF2B5EF4-FFF2-40B4-BE49-F238E27FC236}">
                        <a16:creationId xmlns:a16="http://schemas.microsoft.com/office/drawing/2014/main" id="{280EEB36-F8ED-6253-3BE4-147F91D85CFA}"/>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28" name="フローチャート : 磁気ディスク 88">
                    <a:extLst>
                      <a:ext uri="{FF2B5EF4-FFF2-40B4-BE49-F238E27FC236}">
                        <a16:creationId xmlns:a16="http://schemas.microsoft.com/office/drawing/2014/main" id="{A04693D9-0598-792D-E6C6-F1C9B23C090C}"/>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29" name="フローチャート : 磁気ディスク 89">
                    <a:extLst>
                      <a:ext uri="{FF2B5EF4-FFF2-40B4-BE49-F238E27FC236}">
                        <a16:creationId xmlns:a16="http://schemas.microsoft.com/office/drawing/2014/main" id="{427D601B-A7E0-AC0E-678F-146EB1777159}"/>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30" name="フローチャート : 磁気ディスク 90">
                    <a:extLst>
                      <a:ext uri="{FF2B5EF4-FFF2-40B4-BE49-F238E27FC236}">
                        <a16:creationId xmlns:a16="http://schemas.microsoft.com/office/drawing/2014/main" id="{52C54719-C67B-36DC-DCCE-1599AD42AF24}"/>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31" name="フローチャート : 磁気ディスク 91">
                    <a:extLst>
                      <a:ext uri="{FF2B5EF4-FFF2-40B4-BE49-F238E27FC236}">
                        <a16:creationId xmlns:a16="http://schemas.microsoft.com/office/drawing/2014/main" id="{0A9F8D08-2D6E-8F05-622B-0E65F2580BA6}"/>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sp>
              <p:nvSpPr>
                <p:cNvPr id="326" name="テキスト ボックス 89">
                  <a:extLst>
                    <a:ext uri="{FF2B5EF4-FFF2-40B4-BE49-F238E27FC236}">
                      <a16:creationId xmlns:a16="http://schemas.microsoft.com/office/drawing/2014/main" id="{DEA934FD-6DE5-1DA4-2467-4CF305A1DC21}"/>
                    </a:ext>
                  </a:extLst>
                </p:cNvPr>
                <p:cNvSpPr txBox="1"/>
                <p:nvPr/>
              </p:nvSpPr>
              <p:spPr>
                <a:xfrm>
                  <a:off x="1986312" y="3769335"/>
                  <a:ext cx="606517" cy="644380"/>
                </a:xfrm>
                <a:prstGeom prst="rect">
                  <a:avLst/>
                </a:prstGeom>
                <a:noFill/>
              </p:spPr>
              <p:txBody>
                <a:bodyPr wrap="none" rtlCol="0">
                  <a:spAutoFit/>
                </a:bodyPr>
                <a:lstStyle/>
                <a:p>
                  <a:r>
                    <a:rPr kumimoji="1" lang="en-US" altLang="ja-JP" sz="1350" dirty="0">
                      <a:ea typeface="ＭＳ Ｐゴシック" panose="020B0600070205080204" pitchFamily="50" charset="-128"/>
                    </a:rPr>
                    <a:t>B</a:t>
                  </a:r>
                  <a:endParaRPr kumimoji="1" lang="ja-JP" altLang="en-US" sz="1350" dirty="0">
                    <a:ea typeface="ＭＳ Ｐゴシック" panose="020B0600070205080204" pitchFamily="50" charset="-128"/>
                  </a:endParaRPr>
                </a:p>
              </p:txBody>
            </p:sp>
          </p:grpSp>
          <p:sp>
            <p:nvSpPr>
              <p:cNvPr id="324" name="テキスト ボックス 95">
                <a:extLst>
                  <a:ext uri="{FF2B5EF4-FFF2-40B4-BE49-F238E27FC236}">
                    <a16:creationId xmlns:a16="http://schemas.microsoft.com/office/drawing/2014/main" id="{C3805C10-0091-2AC4-68BF-D81C0A8E254A}"/>
                  </a:ext>
                </a:extLst>
              </p:cNvPr>
              <p:cNvSpPr txBox="1"/>
              <p:nvPr/>
            </p:nvSpPr>
            <p:spPr>
              <a:xfrm>
                <a:off x="4573434" y="4149145"/>
                <a:ext cx="1717455" cy="334522"/>
              </a:xfrm>
              <a:prstGeom prst="rect">
                <a:avLst/>
              </a:prstGeom>
              <a:noFill/>
            </p:spPr>
            <p:txBody>
              <a:bodyPr wrap="square" rtlCol="0">
                <a:spAutoFit/>
              </a:bodyPr>
              <a:lstStyle/>
              <a:p>
                <a:r>
                  <a:rPr kumimoji="1" lang="en-US" altLang="ja-JP" sz="1500" dirty="0">
                    <a:latin typeface="Abadi" panose="020B0604020104020204" pitchFamily="34" charset="0"/>
                    <a:ea typeface="ＭＳ Ｐゴシック" panose="020B0600070205080204" pitchFamily="50" charset="-128"/>
                  </a:rPr>
                  <a:t>Place B before A</a:t>
                </a:r>
                <a:endParaRPr kumimoji="1" lang="ja-JP" altLang="en-US" sz="1500" dirty="0">
                  <a:latin typeface="Abadi" panose="020B0604020104020204" pitchFamily="34" charset="0"/>
                  <a:ea typeface="ＭＳ Ｐゴシック" panose="020B0600070205080204" pitchFamily="50" charset="-128"/>
                </a:endParaRPr>
              </a:p>
            </p:txBody>
          </p:sp>
        </p:grpSp>
        <p:grpSp>
          <p:nvGrpSpPr>
            <p:cNvPr id="270" name="Agrupar 269">
              <a:extLst>
                <a:ext uri="{FF2B5EF4-FFF2-40B4-BE49-F238E27FC236}">
                  <a16:creationId xmlns:a16="http://schemas.microsoft.com/office/drawing/2014/main" id="{9692E111-1370-D401-B299-D43B204AF3FB}"/>
                </a:ext>
              </a:extLst>
            </p:cNvPr>
            <p:cNvGrpSpPr/>
            <p:nvPr/>
          </p:nvGrpSpPr>
          <p:grpSpPr>
            <a:xfrm>
              <a:off x="-118538" y="3021719"/>
              <a:ext cx="1877678" cy="1745469"/>
              <a:chOff x="2551086" y="4186073"/>
              <a:chExt cx="1877678" cy="1745469"/>
            </a:xfrm>
          </p:grpSpPr>
          <p:grpSp>
            <p:nvGrpSpPr>
              <p:cNvPr id="271" name="グループ化 7">
                <a:extLst>
                  <a:ext uri="{FF2B5EF4-FFF2-40B4-BE49-F238E27FC236}">
                    <a16:creationId xmlns:a16="http://schemas.microsoft.com/office/drawing/2014/main" id="{15B67BF9-704B-55EE-9BE0-06E3B6ED8399}"/>
                  </a:ext>
                </a:extLst>
              </p:cNvPr>
              <p:cNvGrpSpPr/>
              <p:nvPr/>
            </p:nvGrpSpPr>
            <p:grpSpPr>
              <a:xfrm>
                <a:off x="3457169" y="5509540"/>
                <a:ext cx="971595" cy="422002"/>
                <a:chOff x="3932150" y="6728712"/>
                <a:chExt cx="1537719" cy="723488"/>
              </a:xfrm>
            </p:grpSpPr>
            <p:grpSp>
              <p:nvGrpSpPr>
                <p:cNvPr id="307" name="グループ化 8">
                  <a:extLst>
                    <a:ext uri="{FF2B5EF4-FFF2-40B4-BE49-F238E27FC236}">
                      <a16:creationId xmlns:a16="http://schemas.microsoft.com/office/drawing/2014/main" id="{B52685D1-1A48-E2DE-862E-C6D4353259B5}"/>
                    </a:ext>
                  </a:extLst>
                </p:cNvPr>
                <p:cNvGrpSpPr/>
                <p:nvPr/>
              </p:nvGrpSpPr>
              <p:grpSpPr>
                <a:xfrm>
                  <a:off x="3932150" y="6728712"/>
                  <a:ext cx="868339" cy="718526"/>
                  <a:chOff x="3275856" y="3327848"/>
                  <a:chExt cx="648072" cy="509121"/>
                </a:xfrm>
                <a:solidFill>
                  <a:schemeClr val="accent5">
                    <a:lumMod val="75000"/>
                  </a:schemeClr>
                </a:solidFill>
              </p:grpSpPr>
              <p:sp>
                <p:nvSpPr>
                  <p:cNvPr id="314" name="直方体 15">
                    <a:extLst>
                      <a:ext uri="{FF2B5EF4-FFF2-40B4-BE49-F238E27FC236}">
                        <a16:creationId xmlns:a16="http://schemas.microsoft.com/office/drawing/2014/main" id="{73583AFC-9049-A203-1E58-FEEF992B637E}"/>
                      </a:ext>
                    </a:extLst>
                  </p:cNvPr>
                  <p:cNvSpPr/>
                  <p:nvPr/>
                </p:nvSpPr>
                <p:spPr>
                  <a:xfrm>
                    <a:off x="3275856" y="341290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15" name="フローチャート : 磁気ディスク 13">
                    <a:extLst>
                      <a:ext uri="{FF2B5EF4-FFF2-40B4-BE49-F238E27FC236}">
                        <a16:creationId xmlns:a16="http://schemas.microsoft.com/office/drawing/2014/main" id="{6B111EFF-63AB-273F-7905-ACB2E8409A0C}"/>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16" name="フローチャート : 磁気ディスク 14">
                    <a:extLst>
                      <a:ext uri="{FF2B5EF4-FFF2-40B4-BE49-F238E27FC236}">
                        <a16:creationId xmlns:a16="http://schemas.microsoft.com/office/drawing/2014/main" id="{18EA7660-6875-ED3F-E33B-26B4F7D58D95}"/>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17" name="フローチャート : 磁気ディスク 15">
                    <a:extLst>
                      <a:ext uri="{FF2B5EF4-FFF2-40B4-BE49-F238E27FC236}">
                        <a16:creationId xmlns:a16="http://schemas.microsoft.com/office/drawing/2014/main" id="{D3FA82A9-B56D-14E3-DEBF-89160F9F39AC}"/>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18" name="フローチャート : 磁気ディスク 16">
                    <a:extLst>
                      <a:ext uri="{FF2B5EF4-FFF2-40B4-BE49-F238E27FC236}">
                        <a16:creationId xmlns:a16="http://schemas.microsoft.com/office/drawing/2014/main" id="{392636AC-D5D2-F0FB-ECBF-BA01ADDF0377}"/>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308" name="グループ化 9">
                  <a:extLst>
                    <a:ext uri="{FF2B5EF4-FFF2-40B4-BE49-F238E27FC236}">
                      <a16:creationId xmlns:a16="http://schemas.microsoft.com/office/drawing/2014/main" id="{9BCF5CBF-E808-2089-98E6-243A9E6BD978}"/>
                    </a:ext>
                  </a:extLst>
                </p:cNvPr>
                <p:cNvGrpSpPr/>
                <p:nvPr/>
              </p:nvGrpSpPr>
              <p:grpSpPr>
                <a:xfrm>
                  <a:off x="4601530" y="6733546"/>
                  <a:ext cx="868339" cy="718654"/>
                  <a:chOff x="3275856" y="3327848"/>
                  <a:chExt cx="648072" cy="509214"/>
                </a:xfrm>
                <a:solidFill>
                  <a:schemeClr val="accent5">
                    <a:lumMod val="75000"/>
                  </a:schemeClr>
                </a:solidFill>
              </p:grpSpPr>
              <p:sp>
                <p:nvSpPr>
                  <p:cNvPr id="309" name="直方体 10">
                    <a:extLst>
                      <a:ext uri="{FF2B5EF4-FFF2-40B4-BE49-F238E27FC236}">
                        <a16:creationId xmlns:a16="http://schemas.microsoft.com/office/drawing/2014/main" id="{D578F7BB-CE75-667E-3DBB-35C93A71ED63}"/>
                      </a:ext>
                    </a:extLst>
                  </p:cNvPr>
                  <p:cNvSpPr/>
                  <p:nvPr/>
                </p:nvSpPr>
                <p:spPr>
                  <a:xfrm>
                    <a:off x="3275856" y="3412998"/>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10" name="フローチャート : 磁気ディスク 8">
                    <a:extLst>
                      <a:ext uri="{FF2B5EF4-FFF2-40B4-BE49-F238E27FC236}">
                        <a16:creationId xmlns:a16="http://schemas.microsoft.com/office/drawing/2014/main" id="{EC81D15F-AB78-7215-5384-DD07A12FD698}"/>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11" name="フローチャート : 磁気ディスク 9">
                    <a:extLst>
                      <a:ext uri="{FF2B5EF4-FFF2-40B4-BE49-F238E27FC236}">
                        <a16:creationId xmlns:a16="http://schemas.microsoft.com/office/drawing/2014/main" id="{69BD94A7-8E94-A753-3770-EBC6A5FD420A}"/>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12" name="フローチャート : 磁気ディスク 10">
                    <a:extLst>
                      <a:ext uri="{FF2B5EF4-FFF2-40B4-BE49-F238E27FC236}">
                        <a16:creationId xmlns:a16="http://schemas.microsoft.com/office/drawing/2014/main" id="{AA0F1884-10C0-FFF3-EE6E-A909BE151DC6}"/>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13" name="フローチャート : 磁気ディスク 11">
                    <a:extLst>
                      <a:ext uri="{FF2B5EF4-FFF2-40B4-BE49-F238E27FC236}">
                        <a16:creationId xmlns:a16="http://schemas.microsoft.com/office/drawing/2014/main" id="{1E1C9C7C-06BE-DDE5-DAD1-E8175E11A23C}"/>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grpSp>
            <p:nvGrpSpPr>
              <p:cNvPr id="272" name="グループ化 20">
                <a:extLst>
                  <a:ext uri="{FF2B5EF4-FFF2-40B4-BE49-F238E27FC236}">
                    <a16:creationId xmlns:a16="http://schemas.microsoft.com/office/drawing/2014/main" id="{62C6D92B-4798-BCFE-BA40-9EB3217CCEF1}"/>
                  </a:ext>
                </a:extLst>
              </p:cNvPr>
              <p:cNvGrpSpPr/>
              <p:nvPr/>
            </p:nvGrpSpPr>
            <p:grpSpPr>
              <a:xfrm rot="873801">
                <a:off x="3249275" y="5279749"/>
                <a:ext cx="548653" cy="423259"/>
                <a:chOff x="2512728" y="6605357"/>
                <a:chExt cx="593086" cy="495623"/>
              </a:xfrm>
            </p:grpSpPr>
            <p:sp>
              <p:nvSpPr>
                <p:cNvPr id="302" name="直方体 21">
                  <a:extLst>
                    <a:ext uri="{FF2B5EF4-FFF2-40B4-BE49-F238E27FC236}">
                      <a16:creationId xmlns:a16="http://schemas.microsoft.com/office/drawing/2014/main" id="{9C93724A-6859-1483-B799-202B05A4AF8B}"/>
                    </a:ext>
                  </a:extLst>
                </p:cNvPr>
                <p:cNvSpPr/>
                <p:nvPr/>
              </p:nvSpPr>
              <p:spPr>
                <a:xfrm rot="20691425">
                  <a:off x="2512728" y="6692208"/>
                  <a:ext cx="593086" cy="408772"/>
                </a:xfrm>
                <a:prstGeom prst="cube">
                  <a:avLst>
                    <a:gd name="adj" fmla="val 34386"/>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03" name="フローチャート : 磁気ディスク 19">
                  <a:extLst>
                    <a:ext uri="{FF2B5EF4-FFF2-40B4-BE49-F238E27FC236}">
                      <a16:creationId xmlns:a16="http://schemas.microsoft.com/office/drawing/2014/main" id="{9F011099-4807-4AF8-540D-C9E5D0C0A05A}"/>
                    </a:ext>
                  </a:extLst>
                </p:cNvPr>
                <p:cNvSpPr/>
                <p:nvPr/>
              </p:nvSpPr>
              <p:spPr>
                <a:xfrm rot="20691425">
                  <a:off x="2823863" y="660535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04" name="フローチャート : 磁気ディスク 20">
                  <a:extLst>
                    <a:ext uri="{FF2B5EF4-FFF2-40B4-BE49-F238E27FC236}">
                      <a16:creationId xmlns:a16="http://schemas.microsoft.com/office/drawing/2014/main" id="{C9FDD408-870D-CE2B-7283-11325F1A21BA}"/>
                    </a:ext>
                  </a:extLst>
                </p:cNvPr>
                <p:cNvSpPr/>
                <p:nvPr/>
              </p:nvSpPr>
              <p:spPr>
                <a:xfrm rot="20691425">
                  <a:off x="2603726" y="66497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05" name="フローチャート : 磁気ディスク 21">
                  <a:extLst>
                    <a:ext uri="{FF2B5EF4-FFF2-40B4-BE49-F238E27FC236}">
                      <a16:creationId xmlns:a16="http://schemas.microsoft.com/office/drawing/2014/main" id="{3DF4FBF8-D2A6-38B3-1979-E906DD1DF8DF}"/>
                    </a:ext>
                  </a:extLst>
                </p:cNvPr>
                <p:cNvSpPr/>
                <p:nvPr/>
              </p:nvSpPr>
              <p:spPr>
                <a:xfrm rot="20691425">
                  <a:off x="2556233" y="673480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06" name="フローチャート : 磁気ディスク 22">
                  <a:extLst>
                    <a:ext uri="{FF2B5EF4-FFF2-40B4-BE49-F238E27FC236}">
                      <a16:creationId xmlns:a16="http://schemas.microsoft.com/office/drawing/2014/main" id="{B75C8ED8-32AD-18BF-DFE8-D7F5B6EDFD0F}"/>
                    </a:ext>
                  </a:extLst>
                </p:cNvPr>
                <p:cNvSpPr/>
                <p:nvPr/>
              </p:nvSpPr>
              <p:spPr>
                <a:xfrm rot="20691425">
                  <a:off x="2776246" y="66705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273" name="グループ化 26">
                <a:extLst>
                  <a:ext uri="{FF2B5EF4-FFF2-40B4-BE49-F238E27FC236}">
                    <a16:creationId xmlns:a16="http://schemas.microsoft.com/office/drawing/2014/main" id="{24036CBC-A9CA-4E68-D7C6-EB7D811CA6EF}"/>
                  </a:ext>
                </a:extLst>
              </p:cNvPr>
              <p:cNvGrpSpPr/>
              <p:nvPr/>
            </p:nvGrpSpPr>
            <p:grpSpPr>
              <a:xfrm>
                <a:off x="3182842" y="5275268"/>
                <a:ext cx="548653" cy="432256"/>
                <a:chOff x="2515464" y="6605357"/>
                <a:chExt cx="593086" cy="506159"/>
              </a:xfrm>
            </p:grpSpPr>
            <p:sp>
              <p:nvSpPr>
                <p:cNvPr id="297" name="直方体 27">
                  <a:extLst>
                    <a:ext uri="{FF2B5EF4-FFF2-40B4-BE49-F238E27FC236}">
                      <a16:creationId xmlns:a16="http://schemas.microsoft.com/office/drawing/2014/main" id="{DFBBE30F-6126-A406-1F7B-8B2EDCAF0038}"/>
                    </a:ext>
                  </a:extLst>
                </p:cNvPr>
                <p:cNvSpPr/>
                <p:nvPr/>
              </p:nvSpPr>
              <p:spPr>
                <a:xfrm rot="20691425">
                  <a:off x="2515464" y="6702744"/>
                  <a:ext cx="593086" cy="408772"/>
                </a:xfrm>
                <a:prstGeom prst="cube">
                  <a:avLst>
                    <a:gd name="adj" fmla="val 34386"/>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98" name="フローチャート : 磁気ディスク 25">
                  <a:extLst>
                    <a:ext uri="{FF2B5EF4-FFF2-40B4-BE49-F238E27FC236}">
                      <a16:creationId xmlns:a16="http://schemas.microsoft.com/office/drawing/2014/main" id="{A1073C70-7C85-7A75-0626-B047DA2ACD8F}"/>
                    </a:ext>
                  </a:extLst>
                </p:cNvPr>
                <p:cNvSpPr/>
                <p:nvPr/>
              </p:nvSpPr>
              <p:spPr>
                <a:xfrm rot="20691425">
                  <a:off x="2823863" y="660535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99" name="フローチャート : 磁気ディスク 26">
                  <a:extLst>
                    <a:ext uri="{FF2B5EF4-FFF2-40B4-BE49-F238E27FC236}">
                      <a16:creationId xmlns:a16="http://schemas.microsoft.com/office/drawing/2014/main" id="{0944F701-73A4-DD51-4467-92DBE01567E7}"/>
                    </a:ext>
                  </a:extLst>
                </p:cNvPr>
                <p:cNvSpPr/>
                <p:nvPr/>
              </p:nvSpPr>
              <p:spPr>
                <a:xfrm rot="20691425">
                  <a:off x="2603726" y="66497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00" name="フローチャート : 磁気ディスク 27">
                  <a:extLst>
                    <a:ext uri="{FF2B5EF4-FFF2-40B4-BE49-F238E27FC236}">
                      <a16:creationId xmlns:a16="http://schemas.microsoft.com/office/drawing/2014/main" id="{4BDDF011-CB36-6215-36BA-9146EBC26C22}"/>
                    </a:ext>
                  </a:extLst>
                </p:cNvPr>
                <p:cNvSpPr/>
                <p:nvPr/>
              </p:nvSpPr>
              <p:spPr>
                <a:xfrm rot="20691425">
                  <a:off x="2556233" y="673480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01" name="フローチャート : 磁気ディスク 28">
                  <a:extLst>
                    <a:ext uri="{FF2B5EF4-FFF2-40B4-BE49-F238E27FC236}">
                      <a16:creationId xmlns:a16="http://schemas.microsoft.com/office/drawing/2014/main" id="{86BC1498-5309-5387-3B56-3DD4FA33C55B}"/>
                    </a:ext>
                  </a:extLst>
                </p:cNvPr>
                <p:cNvSpPr/>
                <p:nvPr/>
              </p:nvSpPr>
              <p:spPr>
                <a:xfrm rot="20691425">
                  <a:off x="2776246" y="66705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274" name="グループ化 32">
                <a:extLst>
                  <a:ext uri="{FF2B5EF4-FFF2-40B4-BE49-F238E27FC236}">
                    <a16:creationId xmlns:a16="http://schemas.microsoft.com/office/drawing/2014/main" id="{08C98F1A-C90A-619F-B1BE-BF5200C67FA2}"/>
                  </a:ext>
                </a:extLst>
              </p:cNvPr>
              <p:cNvGrpSpPr/>
              <p:nvPr/>
            </p:nvGrpSpPr>
            <p:grpSpPr>
              <a:xfrm>
                <a:off x="3669561" y="5279811"/>
                <a:ext cx="548653" cy="412834"/>
                <a:chOff x="3275856" y="3327848"/>
                <a:chExt cx="648072" cy="501501"/>
              </a:xfrm>
              <a:solidFill>
                <a:schemeClr val="accent5">
                  <a:lumMod val="75000"/>
                </a:schemeClr>
              </a:solidFill>
            </p:grpSpPr>
            <p:sp>
              <p:nvSpPr>
                <p:cNvPr id="292" name="直方体 33">
                  <a:extLst>
                    <a:ext uri="{FF2B5EF4-FFF2-40B4-BE49-F238E27FC236}">
                      <a16:creationId xmlns:a16="http://schemas.microsoft.com/office/drawing/2014/main" id="{CCC7BFC4-BBA3-68F0-E053-06D9FA28372F}"/>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93" name="フローチャート : 磁気ディスク 31">
                  <a:extLst>
                    <a:ext uri="{FF2B5EF4-FFF2-40B4-BE49-F238E27FC236}">
                      <a16:creationId xmlns:a16="http://schemas.microsoft.com/office/drawing/2014/main" id="{1E77F3A6-94B7-BA8C-A436-6CB9C814FAE3}"/>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94" name="フローチャート : 磁気ディスク 32">
                  <a:extLst>
                    <a:ext uri="{FF2B5EF4-FFF2-40B4-BE49-F238E27FC236}">
                      <a16:creationId xmlns:a16="http://schemas.microsoft.com/office/drawing/2014/main" id="{83702338-3EB3-74D9-7E9F-AED5608B9F43}"/>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95" name="フローチャート : 磁気ディスク 33">
                  <a:extLst>
                    <a:ext uri="{FF2B5EF4-FFF2-40B4-BE49-F238E27FC236}">
                      <a16:creationId xmlns:a16="http://schemas.microsoft.com/office/drawing/2014/main" id="{EDAA14DE-F491-A2D9-1318-3837B11BD085}"/>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96" name="フローチャート : 磁気ディスク 34">
                  <a:extLst>
                    <a:ext uri="{FF2B5EF4-FFF2-40B4-BE49-F238E27FC236}">
                      <a16:creationId xmlns:a16="http://schemas.microsoft.com/office/drawing/2014/main" id="{EB5B7F44-2AB8-0F8C-28E9-61A4EF379289}"/>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275" name="グループ化 38">
                <a:extLst>
                  <a:ext uri="{FF2B5EF4-FFF2-40B4-BE49-F238E27FC236}">
                    <a16:creationId xmlns:a16="http://schemas.microsoft.com/office/drawing/2014/main" id="{9B4A0AC6-E5E1-EA38-3760-696268D8EA06}"/>
                  </a:ext>
                </a:extLst>
              </p:cNvPr>
              <p:cNvGrpSpPr/>
              <p:nvPr/>
            </p:nvGrpSpPr>
            <p:grpSpPr>
              <a:xfrm>
                <a:off x="2971074" y="4630162"/>
                <a:ext cx="548653" cy="479426"/>
                <a:chOff x="2268992" y="3504271"/>
                <a:chExt cx="1050688" cy="994540"/>
              </a:xfrm>
            </p:grpSpPr>
            <p:grpSp>
              <p:nvGrpSpPr>
                <p:cNvPr id="285" name="グループ化 39">
                  <a:extLst>
                    <a:ext uri="{FF2B5EF4-FFF2-40B4-BE49-F238E27FC236}">
                      <a16:creationId xmlns:a16="http://schemas.microsoft.com/office/drawing/2014/main" id="{847ABD2B-1751-3BA6-136C-8F6CDBA057B2}"/>
                    </a:ext>
                  </a:extLst>
                </p:cNvPr>
                <p:cNvGrpSpPr/>
                <p:nvPr/>
              </p:nvGrpSpPr>
              <p:grpSpPr>
                <a:xfrm>
                  <a:off x="2268992" y="3504271"/>
                  <a:ext cx="1050688" cy="856400"/>
                  <a:chOff x="3275856" y="3327848"/>
                  <a:chExt cx="648072" cy="501501"/>
                </a:xfrm>
                <a:solidFill>
                  <a:schemeClr val="accent5">
                    <a:lumMod val="75000"/>
                  </a:schemeClr>
                </a:solidFill>
              </p:grpSpPr>
              <p:sp>
                <p:nvSpPr>
                  <p:cNvPr id="287" name="直方体 41">
                    <a:extLst>
                      <a:ext uri="{FF2B5EF4-FFF2-40B4-BE49-F238E27FC236}">
                        <a16:creationId xmlns:a16="http://schemas.microsoft.com/office/drawing/2014/main" id="{0EBCF143-EEAF-1DB3-D584-045B64AADBC2}"/>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88" name="フローチャート : 磁気ディスク 39">
                    <a:extLst>
                      <a:ext uri="{FF2B5EF4-FFF2-40B4-BE49-F238E27FC236}">
                        <a16:creationId xmlns:a16="http://schemas.microsoft.com/office/drawing/2014/main" id="{7883A4EE-72F9-C09A-72E8-22E2DF3461AA}"/>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89" name="フローチャート : 磁気ディスク 40">
                    <a:extLst>
                      <a:ext uri="{FF2B5EF4-FFF2-40B4-BE49-F238E27FC236}">
                        <a16:creationId xmlns:a16="http://schemas.microsoft.com/office/drawing/2014/main" id="{86AAE0C3-1EA6-7274-3F6D-FA94768D9317}"/>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90" name="フローチャート : 磁気ディスク 41">
                    <a:extLst>
                      <a:ext uri="{FF2B5EF4-FFF2-40B4-BE49-F238E27FC236}">
                        <a16:creationId xmlns:a16="http://schemas.microsoft.com/office/drawing/2014/main" id="{D812977C-A781-2DC0-322F-F8530318C657}"/>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91" name="フローチャート : 磁気ディスク 42">
                    <a:extLst>
                      <a:ext uri="{FF2B5EF4-FFF2-40B4-BE49-F238E27FC236}">
                        <a16:creationId xmlns:a16="http://schemas.microsoft.com/office/drawing/2014/main" id="{6806D728-1142-DE79-E04F-B02800BE8C3C}"/>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sp>
              <p:nvSpPr>
                <p:cNvPr id="286" name="テキスト ボックス 40">
                  <a:extLst>
                    <a:ext uri="{FF2B5EF4-FFF2-40B4-BE49-F238E27FC236}">
                      <a16:creationId xmlns:a16="http://schemas.microsoft.com/office/drawing/2014/main" id="{497415C1-15B6-0C5F-2C8E-DA8D10BD3C1C}"/>
                    </a:ext>
                  </a:extLst>
                </p:cNvPr>
                <p:cNvSpPr txBox="1"/>
                <p:nvPr/>
              </p:nvSpPr>
              <p:spPr>
                <a:xfrm>
                  <a:off x="2425039" y="3854433"/>
                  <a:ext cx="644379" cy="644378"/>
                </a:xfrm>
                <a:prstGeom prst="rect">
                  <a:avLst/>
                </a:prstGeom>
                <a:noFill/>
              </p:spPr>
              <p:txBody>
                <a:bodyPr wrap="none" rtlCol="0">
                  <a:spAutoFit/>
                </a:bodyPr>
                <a:lstStyle/>
                <a:p>
                  <a:r>
                    <a:rPr kumimoji="1" lang="en-US" altLang="ja-JP" sz="1350" dirty="0">
                      <a:ea typeface="ＭＳ Ｐゴシック" panose="020B0600070205080204" pitchFamily="50" charset="-128"/>
                    </a:rPr>
                    <a:t>A</a:t>
                  </a:r>
                  <a:endParaRPr kumimoji="1" lang="ja-JP" altLang="en-US" sz="1350" dirty="0">
                    <a:ea typeface="ＭＳ Ｐゴシック" panose="020B0600070205080204" pitchFamily="50" charset="-128"/>
                  </a:endParaRPr>
                </a:p>
              </p:txBody>
            </p:sp>
          </p:grpSp>
          <p:grpSp>
            <p:nvGrpSpPr>
              <p:cNvPr id="276" name="グループ化 46">
                <a:extLst>
                  <a:ext uri="{FF2B5EF4-FFF2-40B4-BE49-F238E27FC236}">
                    <a16:creationId xmlns:a16="http://schemas.microsoft.com/office/drawing/2014/main" id="{3EDA4BC3-B9E0-BB23-DB70-EA81F3A554D1}"/>
                  </a:ext>
                </a:extLst>
              </p:cNvPr>
              <p:cNvGrpSpPr/>
              <p:nvPr/>
            </p:nvGrpSpPr>
            <p:grpSpPr>
              <a:xfrm>
                <a:off x="3395021" y="4630504"/>
                <a:ext cx="548653" cy="479084"/>
                <a:chOff x="1843810" y="3419885"/>
                <a:chExt cx="1050688" cy="993834"/>
              </a:xfrm>
            </p:grpSpPr>
            <p:grpSp>
              <p:nvGrpSpPr>
                <p:cNvPr id="278" name="グループ化 47">
                  <a:extLst>
                    <a:ext uri="{FF2B5EF4-FFF2-40B4-BE49-F238E27FC236}">
                      <a16:creationId xmlns:a16="http://schemas.microsoft.com/office/drawing/2014/main" id="{40591AB1-CE9F-137A-EC4E-DC5ACDAAA059}"/>
                    </a:ext>
                  </a:extLst>
                </p:cNvPr>
                <p:cNvGrpSpPr/>
                <p:nvPr/>
              </p:nvGrpSpPr>
              <p:grpSpPr>
                <a:xfrm>
                  <a:off x="1843810" y="3419885"/>
                  <a:ext cx="1050688" cy="856400"/>
                  <a:chOff x="3275856" y="3327848"/>
                  <a:chExt cx="648072" cy="501501"/>
                </a:xfrm>
                <a:solidFill>
                  <a:schemeClr val="accent5">
                    <a:lumMod val="75000"/>
                  </a:schemeClr>
                </a:solidFill>
              </p:grpSpPr>
              <p:sp>
                <p:nvSpPr>
                  <p:cNvPr id="280" name="直方体 49">
                    <a:extLst>
                      <a:ext uri="{FF2B5EF4-FFF2-40B4-BE49-F238E27FC236}">
                        <a16:creationId xmlns:a16="http://schemas.microsoft.com/office/drawing/2014/main" id="{C896391E-610E-CD64-2318-C622351B6203}"/>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81" name="フローチャート : 磁気ディスク 47">
                    <a:extLst>
                      <a:ext uri="{FF2B5EF4-FFF2-40B4-BE49-F238E27FC236}">
                        <a16:creationId xmlns:a16="http://schemas.microsoft.com/office/drawing/2014/main" id="{71D10F89-718B-7A17-8707-024739BE9281}"/>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82" name="フローチャート : 磁気ディスク 48">
                    <a:extLst>
                      <a:ext uri="{FF2B5EF4-FFF2-40B4-BE49-F238E27FC236}">
                        <a16:creationId xmlns:a16="http://schemas.microsoft.com/office/drawing/2014/main" id="{205BF44A-BC3E-5F58-6E87-40E21EC43D09}"/>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83" name="フローチャート : 磁気ディスク 49">
                    <a:extLst>
                      <a:ext uri="{FF2B5EF4-FFF2-40B4-BE49-F238E27FC236}">
                        <a16:creationId xmlns:a16="http://schemas.microsoft.com/office/drawing/2014/main" id="{409BA9DA-76F5-6E38-810A-AD6342B992C7}"/>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284" name="フローチャート : 磁気ディスク 50">
                    <a:extLst>
                      <a:ext uri="{FF2B5EF4-FFF2-40B4-BE49-F238E27FC236}">
                        <a16:creationId xmlns:a16="http://schemas.microsoft.com/office/drawing/2014/main" id="{FE0B3332-9FEC-62FA-2A39-D4D306AA86EC}"/>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sp>
              <p:nvSpPr>
                <p:cNvPr id="279" name="テキスト ボックス 48">
                  <a:extLst>
                    <a:ext uri="{FF2B5EF4-FFF2-40B4-BE49-F238E27FC236}">
                      <a16:creationId xmlns:a16="http://schemas.microsoft.com/office/drawing/2014/main" id="{5C4EEFE2-8A1A-A64D-3EAB-E5AA314D5FF9}"/>
                    </a:ext>
                  </a:extLst>
                </p:cNvPr>
                <p:cNvSpPr txBox="1"/>
                <p:nvPr/>
              </p:nvSpPr>
              <p:spPr>
                <a:xfrm>
                  <a:off x="1986312" y="3769338"/>
                  <a:ext cx="606517" cy="644381"/>
                </a:xfrm>
                <a:prstGeom prst="rect">
                  <a:avLst/>
                </a:prstGeom>
                <a:noFill/>
              </p:spPr>
              <p:txBody>
                <a:bodyPr wrap="none" rtlCol="0">
                  <a:spAutoFit/>
                </a:bodyPr>
                <a:lstStyle/>
                <a:p>
                  <a:r>
                    <a:rPr kumimoji="1" lang="en-US" altLang="ja-JP" sz="1350" dirty="0">
                      <a:ea typeface="ＭＳ Ｐゴシック" panose="020B0600070205080204" pitchFamily="50" charset="-128"/>
                    </a:rPr>
                    <a:t>B</a:t>
                  </a:r>
                  <a:endParaRPr kumimoji="1" lang="ja-JP" altLang="en-US" sz="1350" dirty="0">
                    <a:ea typeface="ＭＳ Ｐゴシック" panose="020B0600070205080204" pitchFamily="50" charset="-128"/>
                  </a:endParaRPr>
                </a:p>
              </p:txBody>
            </p:sp>
          </p:grpSp>
          <p:sp>
            <p:nvSpPr>
              <p:cNvPr id="277" name="テキスト ボックス 96">
                <a:extLst>
                  <a:ext uri="{FF2B5EF4-FFF2-40B4-BE49-F238E27FC236}">
                    <a16:creationId xmlns:a16="http://schemas.microsoft.com/office/drawing/2014/main" id="{8DEF2789-A0FD-F2D1-036D-2AC6CA65C55B}"/>
                  </a:ext>
                </a:extLst>
              </p:cNvPr>
              <p:cNvSpPr txBox="1"/>
              <p:nvPr/>
            </p:nvSpPr>
            <p:spPr>
              <a:xfrm>
                <a:off x="2551086" y="4186073"/>
                <a:ext cx="1749225" cy="323165"/>
              </a:xfrm>
              <a:prstGeom prst="rect">
                <a:avLst/>
              </a:prstGeom>
              <a:noFill/>
            </p:spPr>
            <p:txBody>
              <a:bodyPr wrap="square" rtlCol="0">
                <a:spAutoFit/>
              </a:bodyPr>
              <a:lstStyle/>
              <a:p>
                <a:r>
                  <a:rPr kumimoji="1" lang="en-US" altLang="ja-JP" sz="1500" dirty="0">
                    <a:latin typeface="Abadi" panose="020B0604020202020204" pitchFamily="34" charset="0"/>
                    <a:ea typeface="ＭＳ Ｐゴシック" panose="020B0600070205080204" pitchFamily="50" charset="-128"/>
                  </a:rPr>
                  <a:t>Place A before B</a:t>
                </a:r>
                <a:endParaRPr kumimoji="1" lang="ja-JP" altLang="en-US" sz="1500" dirty="0">
                  <a:latin typeface="Abadi" panose="020B0604020202020204" pitchFamily="34" charset="0"/>
                  <a:ea typeface="ＭＳ Ｐゴシック" panose="020B0600070205080204" pitchFamily="50" charset="-128"/>
                </a:endParaRPr>
              </a:p>
            </p:txBody>
          </p:sp>
        </p:grpSp>
      </p:grpSp>
      <p:sp>
        <p:nvSpPr>
          <p:cNvPr id="363" name="CaixaDeTexto 362">
            <a:extLst>
              <a:ext uri="{FF2B5EF4-FFF2-40B4-BE49-F238E27FC236}">
                <a16:creationId xmlns:a16="http://schemas.microsoft.com/office/drawing/2014/main" id="{97AF24BB-BB3E-BA1A-ABC9-8B7A590F1307}"/>
              </a:ext>
            </a:extLst>
          </p:cNvPr>
          <p:cNvSpPr txBox="1"/>
          <p:nvPr/>
        </p:nvSpPr>
        <p:spPr>
          <a:xfrm>
            <a:off x="3269775" y="5285011"/>
            <a:ext cx="3145739" cy="369332"/>
          </a:xfrm>
          <a:prstGeom prst="rect">
            <a:avLst/>
          </a:prstGeom>
          <a:noFill/>
        </p:spPr>
        <p:txBody>
          <a:bodyPr wrap="square" rtlCol="0">
            <a:spAutoFit/>
          </a:bodyPr>
          <a:lstStyle/>
          <a:p>
            <a:r>
              <a:rPr lang="en-US" dirty="0"/>
              <a:t>Insertion order change</a:t>
            </a:r>
          </a:p>
        </p:txBody>
      </p:sp>
    </p:spTree>
    <p:extLst>
      <p:ext uri="{BB962C8B-B14F-4D97-AF65-F5344CB8AC3E}">
        <p14:creationId xmlns:p14="http://schemas.microsoft.com/office/powerpoint/2010/main" val="349807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6A5D3-CF26-593A-8691-56713C6578A8}"/>
              </a:ext>
            </a:extLst>
          </p:cNvPr>
          <p:cNvSpPr>
            <a:spLocks noGrp="1"/>
          </p:cNvSpPr>
          <p:nvPr>
            <p:ph type="title"/>
          </p:nvPr>
        </p:nvSpPr>
        <p:spPr/>
        <p:txBody>
          <a:bodyPr/>
          <a:lstStyle/>
          <a:p>
            <a:r>
              <a:rPr lang="en-US" dirty="0"/>
              <a:t>Stabilizing strategies (2/3)</a:t>
            </a:r>
          </a:p>
        </p:txBody>
      </p:sp>
      <p:sp>
        <p:nvSpPr>
          <p:cNvPr id="3" name="Espaço Reservado para Conteúdo 2">
            <a:extLst>
              <a:ext uri="{FF2B5EF4-FFF2-40B4-BE49-F238E27FC236}">
                <a16:creationId xmlns:a16="http://schemas.microsoft.com/office/drawing/2014/main" id="{39F7A6E0-CA81-7AF5-49E4-C4C71019E538}"/>
              </a:ext>
            </a:extLst>
          </p:cNvPr>
          <p:cNvSpPr>
            <a:spLocks noGrp="1"/>
          </p:cNvSpPr>
          <p:nvPr>
            <p:ph idx="1"/>
          </p:nvPr>
        </p:nvSpPr>
        <p:spPr>
          <a:xfrm>
            <a:off x="488195" y="1988114"/>
            <a:ext cx="8082749" cy="1472934"/>
          </a:xfrm>
        </p:spPr>
        <p:txBody>
          <a:bodyPr anchor="t">
            <a:normAutofit/>
          </a:bodyPr>
          <a:lstStyle/>
          <a:p>
            <a:pPr marL="305435" indent="-305435"/>
            <a:r>
              <a:rPr lang="en-US" dirty="0"/>
              <a:t>Sometimes no insertion order can guarantee stability.</a:t>
            </a:r>
          </a:p>
        </p:txBody>
      </p:sp>
      <p:pic>
        <p:nvPicPr>
          <p:cNvPr id="4" name="図 3">
            <a:extLst>
              <a:ext uri="{FF2B5EF4-FFF2-40B4-BE49-F238E27FC236}">
                <a16:creationId xmlns:a16="http://schemas.microsoft.com/office/drawing/2014/main" id="{7A6F112F-4134-1D47-FCEB-EB0FE2C2A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5" name="Espaço Reservado para Número de Slide 4">
            <a:extLst>
              <a:ext uri="{FF2B5EF4-FFF2-40B4-BE49-F238E27FC236}">
                <a16:creationId xmlns:a16="http://schemas.microsoft.com/office/drawing/2014/main" id="{84E08C4B-BDF4-EE37-92D7-2843494A6191}"/>
              </a:ext>
            </a:extLst>
          </p:cNvPr>
          <p:cNvSpPr>
            <a:spLocks noGrp="1"/>
          </p:cNvSpPr>
          <p:nvPr>
            <p:ph type="sldNum" sz="quarter" idx="12"/>
          </p:nvPr>
        </p:nvSpPr>
        <p:spPr>
          <a:xfrm>
            <a:off x="8344306" y="6494377"/>
            <a:ext cx="770468" cy="365125"/>
          </a:xfrm>
        </p:spPr>
        <p:txBody>
          <a:bodyPr/>
          <a:lstStyle/>
          <a:p>
            <a:fld id="{D57F1E4F-1CFF-5643-939E-217C01CDF565}" type="slidenum">
              <a:rPr lang="en-US" sz="2000" smtClean="0"/>
              <a:pPr/>
              <a:t>12</a:t>
            </a:fld>
            <a:endParaRPr lang="en-US" sz="2000" dirty="0"/>
          </a:p>
        </p:txBody>
      </p:sp>
      <p:grpSp>
        <p:nvGrpSpPr>
          <p:cNvPr id="159" name="Agrupar 158">
            <a:extLst>
              <a:ext uri="{FF2B5EF4-FFF2-40B4-BE49-F238E27FC236}">
                <a16:creationId xmlns:a16="http://schemas.microsoft.com/office/drawing/2014/main" id="{7CF066BE-EB2D-E3B1-C7A9-D37E273847E8}"/>
              </a:ext>
            </a:extLst>
          </p:cNvPr>
          <p:cNvGrpSpPr/>
          <p:nvPr/>
        </p:nvGrpSpPr>
        <p:grpSpPr>
          <a:xfrm>
            <a:off x="2674666" y="2878007"/>
            <a:ext cx="3332119" cy="1101985"/>
            <a:chOff x="3967203" y="4205940"/>
            <a:chExt cx="3332119" cy="1101985"/>
          </a:xfrm>
        </p:grpSpPr>
        <p:sp>
          <p:nvSpPr>
            <p:cNvPr id="160" name="右矢印 308">
              <a:extLst>
                <a:ext uri="{FF2B5EF4-FFF2-40B4-BE49-F238E27FC236}">
                  <a16:creationId xmlns:a16="http://schemas.microsoft.com/office/drawing/2014/main" id="{EECD0362-7BE4-AE17-2F05-A309B11AB068}"/>
                </a:ext>
              </a:extLst>
            </p:cNvPr>
            <p:cNvSpPr/>
            <p:nvPr/>
          </p:nvSpPr>
          <p:spPr>
            <a:xfrm>
              <a:off x="5482448" y="4620405"/>
              <a:ext cx="301868" cy="268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1" name="グループ化 1">
              <a:extLst>
                <a:ext uri="{FF2B5EF4-FFF2-40B4-BE49-F238E27FC236}">
                  <a16:creationId xmlns:a16="http://schemas.microsoft.com/office/drawing/2014/main" id="{4999335E-CDC4-3503-51B8-0AA9A6A3ADCE}"/>
                </a:ext>
              </a:extLst>
            </p:cNvPr>
            <p:cNvGrpSpPr/>
            <p:nvPr/>
          </p:nvGrpSpPr>
          <p:grpSpPr>
            <a:xfrm>
              <a:off x="3967203" y="4223400"/>
              <a:ext cx="1339467" cy="1084525"/>
              <a:chOff x="425093" y="7047109"/>
              <a:chExt cx="1833083" cy="1581533"/>
            </a:xfrm>
          </p:grpSpPr>
          <p:sp>
            <p:nvSpPr>
              <p:cNvPr id="218" name="フローチャート : 磁気ディスク 271">
                <a:extLst>
                  <a:ext uri="{FF2B5EF4-FFF2-40B4-BE49-F238E27FC236}">
                    <a16:creationId xmlns:a16="http://schemas.microsoft.com/office/drawing/2014/main" id="{61457C6C-A521-ACFB-FBF9-61524FE53945}"/>
                  </a:ext>
                </a:extLst>
              </p:cNvPr>
              <p:cNvSpPr/>
              <p:nvPr/>
            </p:nvSpPr>
            <p:spPr>
              <a:xfrm>
                <a:off x="820930" y="7789909"/>
                <a:ext cx="159475" cy="138301"/>
              </a:xfrm>
              <a:prstGeom prst="flowChartMagneticDisk">
                <a:avLst/>
              </a:prstGeom>
              <a:solidFill>
                <a:schemeClr val="accent5">
                  <a:lumMod val="40000"/>
                  <a:lumOff val="60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直方体 272">
                <a:extLst>
                  <a:ext uri="{FF2B5EF4-FFF2-40B4-BE49-F238E27FC236}">
                    <a16:creationId xmlns:a16="http://schemas.microsoft.com/office/drawing/2014/main" id="{844898A8-B5B2-A32B-0691-ADE279BE3055}"/>
                  </a:ext>
                </a:extLst>
              </p:cNvPr>
              <p:cNvSpPr/>
              <p:nvPr/>
            </p:nvSpPr>
            <p:spPr>
              <a:xfrm>
                <a:off x="989858" y="8134027"/>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フローチャート : 磁気ディスク 273">
                <a:extLst>
                  <a:ext uri="{FF2B5EF4-FFF2-40B4-BE49-F238E27FC236}">
                    <a16:creationId xmlns:a16="http://schemas.microsoft.com/office/drawing/2014/main" id="{FCB9A9B2-044B-3277-9B49-8022747AD177}"/>
                  </a:ext>
                </a:extLst>
              </p:cNvPr>
              <p:cNvSpPr/>
              <p:nvPr/>
            </p:nvSpPr>
            <p:spPr>
              <a:xfrm>
                <a:off x="1184263" y="8015711"/>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フローチャート : 磁気ディスク 274">
                <a:extLst>
                  <a:ext uri="{FF2B5EF4-FFF2-40B4-BE49-F238E27FC236}">
                    <a16:creationId xmlns:a16="http://schemas.microsoft.com/office/drawing/2014/main" id="{3C5D1435-129D-7104-C5F8-CA840C55D525}"/>
                  </a:ext>
                </a:extLst>
              </p:cNvPr>
              <p:cNvSpPr/>
              <p:nvPr/>
            </p:nvSpPr>
            <p:spPr>
              <a:xfrm>
                <a:off x="1104526" y="8079440"/>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フローチャート : 磁気ディスク 275">
                <a:extLst>
                  <a:ext uri="{FF2B5EF4-FFF2-40B4-BE49-F238E27FC236}">
                    <a16:creationId xmlns:a16="http://schemas.microsoft.com/office/drawing/2014/main" id="{27E61C88-8021-CC8F-1A9E-9CE399555D8F}"/>
                  </a:ext>
                </a:extLst>
              </p:cNvPr>
              <p:cNvSpPr/>
              <p:nvPr/>
            </p:nvSpPr>
            <p:spPr>
              <a:xfrm>
                <a:off x="1459741" y="8029469"/>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フローチャート : 磁気ディスク 276">
                <a:extLst>
                  <a:ext uri="{FF2B5EF4-FFF2-40B4-BE49-F238E27FC236}">
                    <a16:creationId xmlns:a16="http://schemas.microsoft.com/office/drawing/2014/main" id="{B165D7F2-1586-B356-DA4F-2D72B0750E3C}"/>
                  </a:ext>
                </a:extLst>
              </p:cNvPr>
              <p:cNvSpPr/>
              <p:nvPr/>
            </p:nvSpPr>
            <p:spPr>
              <a:xfrm>
                <a:off x="1380003" y="809319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直方体 277">
                <a:extLst>
                  <a:ext uri="{FF2B5EF4-FFF2-40B4-BE49-F238E27FC236}">
                    <a16:creationId xmlns:a16="http://schemas.microsoft.com/office/drawing/2014/main" id="{FD74BF23-323E-B5EC-B17E-7B73CD21ED21}"/>
                  </a:ext>
                </a:extLst>
              </p:cNvPr>
              <p:cNvSpPr/>
              <p:nvPr/>
            </p:nvSpPr>
            <p:spPr>
              <a:xfrm>
                <a:off x="1540541" y="8129261"/>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フローチャート : 磁気ディスク 278">
                <a:extLst>
                  <a:ext uri="{FF2B5EF4-FFF2-40B4-BE49-F238E27FC236}">
                    <a16:creationId xmlns:a16="http://schemas.microsoft.com/office/drawing/2014/main" id="{0687E277-F0F9-856A-5D5A-14AADB2B96C9}"/>
                  </a:ext>
                </a:extLst>
              </p:cNvPr>
              <p:cNvSpPr/>
              <p:nvPr/>
            </p:nvSpPr>
            <p:spPr>
              <a:xfrm>
                <a:off x="1734947" y="8020499"/>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フローチャート : 磁気ディスク 279">
                <a:extLst>
                  <a:ext uri="{FF2B5EF4-FFF2-40B4-BE49-F238E27FC236}">
                    <a16:creationId xmlns:a16="http://schemas.microsoft.com/office/drawing/2014/main" id="{7822934E-DB8E-AD52-B98D-FC4DF16CFAFA}"/>
                  </a:ext>
                </a:extLst>
              </p:cNvPr>
              <p:cNvSpPr/>
              <p:nvPr/>
            </p:nvSpPr>
            <p:spPr>
              <a:xfrm>
                <a:off x="1655210" y="808422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直方体 280">
                <a:extLst>
                  <a:ext uri="{FF2B5EF4-FFF2-40B4-BE49-F238E27FC236}">
                    <a16:creationId xmlns:a16="http://schemas.microsoft.com/office/drawing/2014/main" id="{DD1EFB7F-66C8-71FC-770C-CC33E6C91823}"/>
                  </a:ext>
                </a:extLst>
              </p:cNvPr>
              <p:cNvSpPr/>
              <p:nvPr/>
            </p:nvSpPr>
            <p:spPr>
              <a:xfrm>
                <a:off x="1390479" y="7735627"/>
                <a:ext cx="717634"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フローチャート : 磁気ディスク 281">
                <a:extLst>
                  <a:ext uri="{FF2B5EF4-FFF2-40B4-BE49-F238E27FC236}">
                    <a16:creationId xmlns:a16="http://schemas.microsoft.com/office/drawing/2014/main" id="{7E6CBE63-A193-96FC-B0A6-F6C6DBDE45F1}"/>
                  </a:ext>
                </a:extLst>
              </p:cNvPr>
              <p:cNvSpPr/>
              <p:nvPr/>
            </p:nvSpPr>
            <p:spPr>
              <a:xfrm>
                <a:off x="1565775" y="7645307"/>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フローチャート : 磁気ディスク 282">
                <a:extLst>
                  <a:ext uri="{FF2B5EF4-FFF2-40B4-BE49-F238E27FC236}">
                    <a16:creationId xmlns:a16="http://schemas.microsoft.com/office/drawing/2014/main" id="{4B4F6B13-5A5F-23F9-B5BC-D1469100E482}"/>
                  </a:ext>
                </a:extLst>
              </p:cNvPr>
              <p:cNvSpPr/>
              <p:nvPr/>
            </p:nvSpPr>
            <p:spPr>
              <a:xfrm>
                <a:off x="1486038" y="7709037"/>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フローチャート : 磁気ディスク 283">
                <a:extLst>
                  <a:ext uri="{FF2B5EF4-FFF2-40B4-BE49-F238E27FC236}">
                    <a16:creationId xmlns:a16="http://schemas.microsoft.com/office/drawing/2014/main" id="{3EF1E7B5-BA1C-EEDA-72ED-6ED7EE929AD1}"/>
                  </a:ext>
                </a:extLst>
              </p:cNvPr>
              <p:cNvSpPr/>
              <p:nvPr/>
            </p:nvSpPr>
            <p:spPr>
              <a:xfrm>
                <a:off x="1860361" y="7649511"/>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フローチャート : 磁気ディスク 284">
                <a:extLst>
                  <a:ext uri="{FF2B5EF4-FFF2-40B4-BE49-F238E27FC236}">
                    <a16:creationId xmlns:a16="http://schemas.microsoft.com/office/drawing/2014/main" id="{5EF7C0EF-FF1A-0A88-9E4C-BCE772CC744E}"/>
                  </a:ext>
                </a:extLst>
              </p:cNvPr>
              <p:cNvSpPr/>
              <p:nvPr/>
            </p:nvSpPr>
            <p:spPr>
              <a:xfrm>
                <a:off x="1780624" y="7713240"/>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2" name="グループ化 285">
                <a:extLst>
                  <a:ext uri="{FF2B5EF4-FFF2-40B4-BE49-F238E27FC236}">
                    <a16:creationId xmlns:a16="http://schemas.microsoft.com/office/drawing/2014/main" id="{2EC8BDA5-7F1D-E46A-46C1-5164D1E2F522}"/>
                  </a:ext>
                </a:extLst>
              </p:cNvPr>
              <p:cNvGrpSpPr/>
              <p:nvPr/>
            </p:nvGrpSpPr>
            <p:grpSpPr>
              <a:xfrm>
                <a:off x="425093" y="7389253"/>
                <a:ext cx="717635" cy="584933"/>
                <a:chOff x="3275856" y="3327848"/>
                <a:chExt cx="648072" cy="501501"/>
              </a:xfrm>
              <a:solidFill>
                <a:schemeClr val="accent5">
                  <a:lumMod val="75000"/>
                </a:schemeClr>
              </a:solidFill>
            </p:grpSpPr>
            <p:sp>
              <p:nvSpPr>
                <p:cNvPr id="263" name="直方体 286">
                  <a:extLst>
                    <a:ext uri="{FF2B5EF4-FFF2-40B4-BE49-F238E27FC236}">
                      <a16:creationId xmlns:a16="http://schemas.microsoft.com/office/drawing/2014/main" id="{F4DFDE9B-9638-062D-9C7F-91D54CC70855}"/>
                    </a:ext>
                  </a:extLst>
                </p:cNvPr>
                <p:cNvSpPr/>
                <p:nvPr/>
              </p:nvSpPr>
              <p:spPr>
                <a:xfrm>
                  <a:off x="3275856" y="3405285"/>
                  <a:ext cx="648072" cy="424064"/>
                </a:xfrm>
                <a:prstGeom prst="cube">
                  <a:avLst>
                    <a:gd name="adj" fmla="val 34386"/>
                  </a:avLst>
                </a:prstGeom>
                <a:solidFill>
                  <a:srgbClr val="FF3300"/>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フローチャート : 磁気ディスク 287">
                  <a:extLst>
                    <a:ext uri="{FF2B5EF4-FFF2-40B4-BE49-F238E27FC236}">
                      <a16:creationId xmlns:a16="http://schemas.microsoft.com/office/drawing/2014/main" id="{B6819309-E838-F100-B586-3B462D4991E2}"/>
                    </a:ext>
                  </a:extLst>
                </p:cNvPr>
                <p:cNvSpPr/>
                <p:nvPr/>
              </p:nvSpPr>
              <p:spPr>
                <a:xfrm>
                  <a:off x="3700192" y="3331452"/>
                  <a:ext cx="144016" cy="133377"/>
                </a:xfrm>
                <a:prstGeom prst="flowChartMagneticDisk">
                  <a:avLst/>
                </a:prstGeom>
                <a:solidFill>
                  <a:srgbClr val="FF33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フローチャート : 磁気ディスク 288">
                  <a:extLst>
                    <a:ext uri="{FF2B5EF4-FFF2-40B4-BE49-F238E27FC236}">
                      <a16:creationId xmlns:a16="http://schemas.microsoft.com/office/drawing/2014/main" id="{013AF4EA-378A-2892-965C-62BB179AF9FA}"/>
                    </a:ext>
                  </a:extLst>
                </p:cNvPr>
                <p:cNvSpPr/>
                <p:nvPr/>
              </p:nvSpPr>
              <p:spPr>
                <a:xfrm>
                  <a:off x="3434160" y="3327848"/>
                  <a:ext cx="144016" cy="133377"/>
                </a:xfrm>
                <a:prstGeom prst="flowChartMagneticDisk">
                  <a:avLst/>
                </a:prstGeom>
                <a:solidFill>
                  <a:srgbClr val="FF33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フローチャート : 磁気ディスク 289">
                  <a:extLst>
                    <a:ext uri="{FF2B5EF4-FFF2-40B4-BE49-F238E27FC236}">
                      <a16:creationId xmlns:a16="http://schemas.microsoft.com/office/drawing/2014/main" id="{7809503F-A3B5-A130-56DD-0F9FB2320E27}"/>
                    </a:ext>
                  </a:extLst>
                </p:cNvPr>
                <p:cNvSpPr/>
                <p:nvPr/>
              </p:nvSpPr>
              <p:spPr>
                <a:xfrm>
                  <a:off x="3628184" y="3386091"/>
                  <a:ext cx="144016" cy="133377"/>
                </a:xfrm>
                <a:prstGeom prst="flowChartMagneticDisk">
                  <a:avLst/>
                </a:prstGeom>
                <a:solidFill>
                  <a:srgbClr val="FF33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フローチャート : 磁気ディスク 290">
                  <a:extLst>
                    <a:ext uri="{FF2B5EF4-FFF2-40B4-BE49-F238E27FC236}">
                      <a16:creationId xmlns:a16="http://schemas.microsoft.com/office/drawing/2014/main" id="{957ED7C0-BE41-EB70-6329-C86DE3E94AC8}"/>
                    </a:ext>
                  </a:extLst>
                </p:cNvPr>
                <p:cNvSpPr/>
                <p:nvPr/>
              </p:nvSpPr>
              <p:spPr>
                <a:xfrm>
                  <a:off x="3362152" y="3382487"/>
                  <a:ext cx="144016" cy="133377"/>
                </a:xfrm>
                <a:prstGeom prst="flowChartMagneticDisk">
                  <a:avLst/>
                </a:prstGeom>
                <a:solidFill>
                  <a:srgbClr val="FF33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3" name="直方体 291">
                <a:extLst>
                  <a:ext uri="{FF2B5EF4-FFF2-40B4-BE49-F238E27FC236}">
                    <a16:creationId xmlns:a16="http://schemas.microsoft.com/office/drawing/2014/main" id="{28508ABD-B611-2E6A-DD3D-44AA5B259F6E}"/>
                  </a:ext>
                </a:extLst>
              </p:cNvPr>
              <p:cNvSpPr/>
              <p:nvPr/>
            </p:nvSpPr>
            <p:spPr>
              <a:xfrm>
                <a:off x="1222464" y="7896276"/>
                <a:ext cx="717634"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フローチャート : 磁気ディスク 292">
                <a:extLst>
                  <a:ext uri="{FF2B5EF4-FFF2-40B4-BE49-F238E27FC236}">
                    <a16:creationId xmlns:a16="http://schemas.microsoft.com/office/drawing/2014/main" id="{ADC8BFBC-2794-6608-A753-A4675200F690}"/>
                  </a:ext>
                </a:extLst>
              </p:cNvPr>
              <p:cNvSpPr/>
              <p:nvPr/>
            </p:nvSpPr>
            <p:spPr>
              <a:xfrm>
                <a:off x="1397760" y="7805956"/>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フローチャート : 磁気ディスク 293">
                <a:extLst>
                  <a:ext uri="{FF2B5EF4-FFF2-40B4-BE49-F238E27FC236}">
                    <a16:creationId xmlns:a16="http://schemas.microsoft.com/office/drawing/2014/main" id="{7AB9F970-699A-C445-FAEE-C363F1EA0D15}"/>
                  </a:ext>
                </a:extLst>
              </p:cNvPr>
              <p:cNvSpPr/>
              <p:nvPr/>
            </p:nvSpPr>
            <p:spPr>
              <a:xfrm>
                <a:off x="1692347" y="7810159"/>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6" name="グループ化 294">
                <a:extLst>
                  <a:ext uri="{FF2B5EF4-FFF2-40B4-BE49-F238E27FC236}">
                    <a16:creationId xmlns:a16="http://schemas.microsoft.com/office/drawing/2014/main" id="{C628E814-0AE1-82BE-CCB4-09C9A3ACF96F}"/>
                  </a:ext>
                </a:extLst>
              </p:cNvPr>
              <p:cNvGrpSpPr/>
              <p:nvPr/>
            </p:nvGrpSpPr>
            <p:grpSpPr>
              <a:xfrm>
                <a:off x="988506" y="7384441"/>
                <a:ext cx="717634" cy="584933"/>
                <a:chOff x="3812831" y="4009228"/>
                <a:chExt cx="789397" cy="643426"/>
              </a:xfrm>
            </p:grpSpPr>
            <p:sp>
              <p:nvSpPr>
                <p:cNvPr id="258" name="直方体 295">
                  <a:extLst>
                    <a:ext uri="{FF2B5EF4-FFF2-40B4-BE49-F238E27FC236}">
                      <a16:creationId xmlns:a16="http://schemas.microsoft.com/office/drawing/2014/main" id="{4B6EC9CD-C321-0A10-924F-006B8A47444A}"/>
                    </a:ext>
                  </a:extLst>
                </p:cNvPr>
                <p:cNvSpPr/>
                <p:nvPr/>
              </p:nvSpPr>
              <p:spPr>
                <a:xfrm>
                  <a:off x="3812831" y="4108580"/>
                  <a:ext cx="789397" cy="54407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フローチャート : 磁気ディスク 296">
                  <a:extLst>
                    <a:ext uri="{FF2B5EF4-FFF2-40B4-BE49-F238E27FC236}">
                      <a16:creationId xmlns:a16="http://schemas.microsoft.com/office/drawing/2014/main" id="{2DD2BFCC-C02B-E514-5DB9-97DB6E84C39E}"/>
                    </a:ext>
                  </a:extLst>
                </p:cNvPr>
                <p:cNvSpPr/>
                <p:nvPr/>
              </p:nvSpPr>
              <p:spPr>
                <a:xfrm>
                  <a:off x="4329702" y="4013852"/>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フローチャート : 磁気ディスク 297">
                  <a:extLst>
                    <a:ext uri="{FF2B5EF4-FFF2-40B4-BE49-F238E27FC236}">
                      <a16:creationId xmlns:a16="http://schemas.microsoft.com/office/drawing/2014/main" id="{3AE68267-C244-21EA-BD92-DBEE1DD184DB}"/>
                    </a:ext>
                  </a:extLst>
                </p:cNvPr>
                <p:cNvSpPr/>
                <p:nvPr/>
              </p:nvSpPr>
              <p:spPr>
                <a:xfrm>
                  <a:off x="4241991" y="4083954"/>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フローチャート : 磁気ディスク 298">
                  <a:extLst>
                    <a:ext uri="{FF2B5EF4-FFF2-40B4-BE49-F238E27FC236}">
                      <a16:creationId xmlns:a16="http://schemas.microsoft.com/office/drawing/2014/main" id="{8AB35C5C-2319-290C-50E6-0887A032570E}"/>
                    </a:ext>
                  </a:extLst>
                </p:cNvPr>
                <p:cNvSpPr/>
                <p:nvPr/>
              </p:nvSpPr>
              <p:spPr>
                <a:xfrm>
                  <a:off x="4005656" y="4009228"/>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フローチャート : 磁気ディスク 299">
                  <a:extLst>
                    <a:ext uri="{FF2B5EF4-FFF2-40B4-BE49-F238E27FC236}">
                      <a16:creationId xmlns:a16="http://schemas.microsoft.com/office/drawing/2014/main" id="{9F7FB76A-0624-74A1-D43B-D515D6BCE4E4}"/>
                    </a:ext>
                  </a:extLst>
                </p:cNvPr>
                <p:cNvSpPr/>
                <p:nvPr/>
              </p:nvSpPr>
              <p:spPr>
                <a:xfrm>
                  <a:off x="3917946" y="4079330"/>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7" name="フローチャート : 磁気ディスク 300">
                <a:extLst>
                  <a:ext uri="{FF2B5EF4-FFF2-40B4-BE49-F238E27FC236}">
                    <a16:creationId xmlns:a16="http://schemas.microsoft.com/office/drawing/2014/main" id="{896309F9-E7D7-106F-6AD5-C9183C6AF51E}"/>
                  </a:ext>
                </a:extLst>
              </p:cNvPr>
              <p:cNvSpPr/>
              <p:nvPr/>
            </p:nvSpPr>
            <p:spPr>
              <a:xfrm>
                <a:off x="1318023" y="7869685"/>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直方体 301">
                <a:extLst>
                  <a:ext uri="{FF2B5EF4-FFF2-40B4-BE49-F238E27FC236}">
                    <a16:creationId xmlns:a16="http://schemas.microsoft.com/office/drawing/2014/main" id="{30BD6E31-9372-65D6-2231-23A9550CFAD9}"/>
                  </a:ext>
                </a:extLst>
              </p:cNvPr>
              <p:cNvSpPr/>
              <p:nvPr/>
            </p:nvSpPr>
            <p:spPr>
              <a:xfrm>
                <a:off x="1517360" y="7478766"/>
                <a:ext cx="717635"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フローチャート : 磁気ディスク 302">
                <a:extLst>
                  <a:ext uri="{FF2B5EF4-FFF2-40B4-BE49-F238E27FC236}">
                    <a16:creationId xmlns:a16="http://schemas.microsoft.com/office/drawing/2014/main" id="{DFD93FA0-422F-5623-AA3D-183AE7D39018}"/>
                  </a:ext>
                </a:extLst>
              </p:cNvPr>
              <p:cNvSpPr/>
              <p:nvPr/>
            </p:nvSpPr>
            <p:spPr>
              <a:xfrm>
                <a:off x="1987244" y="7383096"/>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フローチャート : 磁気ディスク 303">
                <a:extLst>
                  <a:ext uri="{FF2B5EF4-FFF2-40B4-BE49-F238E27FC236}">
                    <a16:creationId xmlns:a16="http://schemas.microsoft.com/office/drawing/2014/main" id="{BE3C97B2-9E89-3A83-1EF4-B7ADF96DAB2D}"/>
                  </a:ext>
                </a:extLst>
              </p:cNvPr>
              <p:cNvSpPr/>
              <p:nvPr/>
            </p:nvSpPr>
            <p:spPr>
              <a:xfrm>
                <a:off x="1692656" y="7378892"/>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フローチャート : 磁気ディスク 304">
                <a:extLst>
                  <a:ext uri="{FF2B5EF4-FFF2-40B4-BE49-F238E27FC236}">
                    <a16:creationId xmlns:a16="http://schemas.microsoft.com/office/drawing/2014/main" id="{C1C5311C-4EC4-E05E-F8DA-3D45BCF2CDD0}"/>
                  </a:ext>
                </a:extLst>
              </p:cNvPr>
              <p:cNvSpPr/>
              <p:nvPr/>
            </p:nvSpPr>
            <p:spPr>
              <a:xfrm>
                <a:off x="1612919" y="7442621"/>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フローチャート : 磁気ディスク 305">
                <a:extLst>
                  <a:ext uri="{FF2B5EF4-FFF2-40B4-BE49-F238E27FC236}">
                    <a16:creationId xmlns:a16="http://schemas.microsoft.com/office/drawing/2014/main" id="{E12DCC59-E277-968D-C212-6398A8F60D70}"/>
                  </a:ext>
                </a:extLst>
              </p:cNvPr>
              <p:cNvSpPr/>
              <p:nvPr/>
            </p:nvSpPr>
            <p:spPr>
              <a:xfrm>
                <a:off x="1612610" y="7873888"/>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フローチャート : 磁気ディスク 306">
                <a:extLst>
                  <a:ext uri="{FF2B5EF4-FFF2-40B4-BE49-F238E27FC236}">
                    <a16:creationId xmlns:a16="http://schemas.microsoft.com/office/drawing/2014/main" id="{4ABB7CF4-9BBE-C413-4059-AD6B1D2A7124}"/>
                  </a:ext>
                </a:extLst>
              </p:cNvPr>
              <p:cNvSpPr/>
              <p:nvPr/>
            </p:nvSpPr>
            <p:spPr>
              <a:xfrm>
                <a:off x="2010425" y="803425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フローチャート : 磁気ディスク 307">
                <a:extLst>
                  <a:ext uri="{FF2B5EF4-FFF2-40B4-BE49-F238E27FC236}">
                    <a16:creationId xmlns:a16="http://schemas.microsoft.com/office/drawing/2014/main" id="{AEE0A46F-A248-422C-1D96-12B4BD9235AE}"/>
                  </a:ext>
                </a:extLst>
              </p:cNvPr>
              <p:cNvSpPr/>
              <p:nvPr/>
            </p:nvSpPr>
            <p:spPr>
              <a:xfrm>
                <a:off x="1930687" y="809798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5" name="グループ化 314">
                <a:extLst>
                  <a:ext uri="{FF2B5EF4-FFF2-40B4-BE49-F238E27FC236}">
                    <a16:creationId xmlns:a16="http://schemas.microsoft.com/office/drawing/2014/main" id="{66FCABE7-FAA6-FD57-61DA-02D3867625E2}"/>
                  </a:ext>
                </a:extLst>
              </p:cNvPr>
              <p:cNvGrpSpPr/>
              <p:nvPr/>
            </p:nvGrpSpPr>
            <p:grpSpPr>
              <a:xfrm>
                <a:off x="683257" y="7055024"/>
                <a:ext cx="717635" cy="594487"/>
                <a:chOff x="2804575" y="5192395"/>
                <a:chExt cx="789398" cy="653936"/>
              </a:xfrm>
            </p:grpSpPr>
            <p:sp>
              <p:nvSpPr>
                <p:cNvPr id="253" name="直方体 315">
                  <a:extLst>
                    <a:ext uri="{FF2B5EF4-FFF2-40B4-BE49-F238E27FC236}">
                      <a16:creationId xmlns:a16="http://schemas.microsoft.com/office/drawing/2014/main" id="{6AAF82AA-FA81-5B4E-5693-FD6310041B83}"/>
                    </a:ext>
                  </a:extLst>
                </p:cNvPr>
                <p:cNvSpPr/>
                <p:nvPr/>
              </p:nvSpPr>
              <p:spPr>
                <a:xfrm>
                  <a:off x="2804575" y="5302257"/>
                  <a:ext cx="789398" cy="54407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フローチャート : 磁気ディスク 316">
                  <a:extLst>
                    <a:ext uri="{FF2B5EF4-FFF2-40B4-BE49-F238E27FC236}">
                      <a16:creationId xmlns:a16="http://schemas.microsoft.com/office/drawing/2014/main" id="{FD7D1BC2-9D54-D847-609C-36E1B235D208}"/>
                    </a:ext>
                  </a:extLst>
                </p:cNvPr>
                <p:cNvSpPr/>
                <p:nvPr/>
              </p:nvSpPr>
              <p:spPr>
                <a:xfrm>
                  <a:off x="3321447" y="5197019"/>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フローチャート : 磁気ディスク 317">
                  <a:extLst>
                    <a:ext uri="{FF2B5EF4-FFF2-40B4-BE49-F238E27FC236}">
                      <a16:creationId xmlns:a16="http://schemas.microsoft.com/office/drawing/2014/main" id="{C16941AF-85E1-4274-BC6E-88F9C81150D8}"/>
                    </a:ext>
                  </a:extLst>
                </p:cNvPr>
                <p:cNvSpPr/>
                <p:nvPr/>
              </p:nvSpPr>
              <p:spPr>
                <a:xfrm>
                  <a:off x="2997401" y="5192395"/>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フローチャート : 磁気ディスク 318">
                  <a:extLst>
                    <a:ext uri="{FF2B5EF4-FFF2-40B4-BE49-F238E27FC236}">
                      <a16:creationId xmlns:a16="http://schemas.microsoft.com/office/drawing/2014/main" id="{CE1FC0D0-99D3-712E-D187-25D3CA9C21F5}"/>
                    </a:ext>
                  </a:extLst>
                </p:cNvPr>
                <p:cNvSpPr/>
                <p:nvPr/>
              </p:nvSpPr>
              <p:spPr>
                <a:xfrm>
                  <a:off x="3233736" y="5267121"/>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フローチャート : 磁気ディスク 319">
                  <a:extLst>
                    <a:ext uri="{FF2B5EF4-FFF2-40B4-BE49-F238E27FC236}">
                      <a16:creationId xmlns:a16="http://schemas.microsoft.com/office/drawing/2014/main" id="{6B43329A-C885-DD55-4EF6-E83ED45814A2}"/>
                    </a:ext>
                  </a:extLst>
                </p:cNvPr>
                <p:cNvSpPr/>
                <p:nvPr/>
              </p:nvSpPr>
              <p:spPr>
                <a:xfrm>
                  <a:off x="2909690" y="5262497"/>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6" name="グループ化 320">
                <a:extLst>
                  <a:ext uri="{FF2B5EF4-FFF2-40B4-BE49-F238E27FC236}">
                    <a16:creationId xmlns:a16="http://schemas.microsoft.com/office/drawing/2014/main" id="{7B0B88A0-C523-AC48-3C73-C340611DC32F}"/>
                  </a:ext>
                </a:extLst>
              </p:cNvPr>
              <p:cNvGrpSpPr/>
              <p:nvPr/>
            </p:nvGrpSpPr>
            <p:grpSpPr>
              <a:xfrm>
                <a:off x="1234014" y="7047109"/>
                <a:ext cx="717635" cy="594487"/>
                <a:chOff x="2804575" y="5192395"/>
                <a:chExt cx="789398" cy="653936"/>
              </a:xfrm>
            </p:grpSpPr>
            <p:sp>
              <p:nvSpPr>
                <p:cNvPr id="248" name="直方体 321">
                  <a:extLst>
                    <a:ext uri="{FF2B5EF4-FFF2-40B4-BE49-F238E27FC236}">
                      <a16:creationId xmlns:a16="http://schemas.microsoft.com/office/drawing/2014/main" id="{D5E45026-E2D1-EE12-3C97-63F26E453BE9}"/>
                    </a:ext>
                  </a:extLst>
                </p:cNvPr>
                <p:cNvSpPr/>
                <p:nvPr/>
              </p:nvSpPr>
              <p:spPr>
                <a:xfrm>
                  <a:off x="2804575" y="5302257"/>
                  <a:ext cx="789398" cy="54407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フローチャート : 磁気ディスク 322">
                  <a:extLst>
                    <a:ext uri="{FF2B5EF4-FFF2-40B4-BE49-F238E27FC236}">
                      <a16:creationId xmlns:a16="http://schemas.microsoft.com/office/drawing/2014/main" id="{9BE91920-BB19-58F4-4DE2-3C856BD85EF1}"/>
                    </a:ext>
                  </a:extLst>
                </p:cNvPr>
                <p:cNvSpPr/>
                <p:nvPr/>
              </p:nvSpPr>
              <p:spPr>
                <a:xfrm>
                  <a:off x="3321447" y="5197019"/>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フローチャート : 磁気ディスク 323">
                  <a:extLst>
                    <a:ext uri="{FF2B5EF4-FFF2-40B4-BE49-F238E27FC236}">
                      <a16:creationId xmlns:a16="http://schemas.microsoft.com/office/drawing/2014/main" id="{5CAC5885-8028-CA24-E307-F23699F30D9B}"/>
                    </a:ext>
                  </a:extLst>
                </p:cNvPr>
                <p:cNvSpPr/>
                <p:nvPr/>
              </p:nvSpPr>
              <p:spPr>
                <a:xfrm>
                  <a:off x="2997401" y="5192395"/>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フローチャート : 磁気ディスク 324">
                  <a:extLst>
                    <a:ext uri="{FF2B5EF4-FFF2-40B4-BE49-F238E27FC236}">
                      <a16:creationId xmlns:a16="http://schemas.microsoft.com/office/drawing/2014/main" id="{C518CAEF-5E08-DE13-810B-6BD0AF79F60E}"/>
                    </a:ext>
                  </a:extLst>
                </p:cNvPr>
                <p:cNvSpPr/>
                <p:nvPr/>
              </p:nvSpPr>
              <p:spPr>
                <a:xfrm>
                  <a:off x="3233736" y="5267121"/>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フローチャート : 磁気ディスク 325">
                  <a:extLst>
                    <a:ext uri="{FF2B5EF4-FFF2-40B4-BE49-F238E27FC236}">
                      <a16:creationId xmlns:a16="http://schemas.microsoft.com/office/drawing/2014/main" id="{E1714B20-22E1-B4BE-3C4F-4C34FEC0839F}"/>
                    </a:ext>
                  </a:extLst>
                </p:cNvPr>
                <p:cNvSpPr/>
                <p:nvPr/>
              </p:nvSpPr>
              <p:spPr>
                <a:xfrm>
                  <a:off x="2909690" y="5262497"/>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7" name="フローチャート : 磁気ディスク 326">
                <a:extLst>
                  <a:ext uri="{FF2B5EF4-FFF2-40B4-BE49-F238E27FC236}">
                    <a16:creationId xmlns:a16="http://schemas.microsoft.com/office/drawing/2014/main" id="{F3BBFAB4-998C-A37D-09CE-545857552E91}"/>
                  </a:ext>
                </a:extLst>
              </p:cNvPr>
              <p:cNvSpPr/>
              <p:nvPr/>
            </p:nvSpPr>
            <p:spPr>
              <a:xfrm>
                <a:off x="1907507" y="7446825"/>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2" name="グループ化 5">
              <a:extLst>
                <a:ext uri="{FF2B5EF4-FFF2-40B4-BE49-F238E27FC236}">
                  <a16:creationId xmlns:a16="http://schemas.microsoft.com/office/drawing/2014/main" id="{571A7606-0344-3C24-45D8-4E72EC6173BB}"/>
                </a:ext>
              </a:extLst>
            </p:cNvPr>
            <p:cNvGrpSpPr/>
            <p:nvPr/>
          </p:nvGrpSpPr>
          <p:grpSpPr>
            <a:xfrm>
              <a:off x="5964230" y="4205940"/>
              <a:ext cx="1335092" cy="1097124"/>
              <a:chOff x="2830333" y="7027790"/>
              <a:chExt cx="1833083" cy="1590136"/>
            </a:xfrm>
          </p:grpSpPr>
          <p:grpSp>
            <p:nvGrpSpPr>
              <p:cNvPr id="163" name="グループ化 136">
                <a:extLst>
                  <a:ext uri="{FF2B5EF4-FFF2-40B4-BE49-F238E27FC236}">
                    <a16:creationId xmlns:a16="http://schemas.microsoft.com/office/drawing/2014/main" id="{E2B574C4-F524-DB3C-8276-EA40D378EA39}"/>
                  </a:ext>
                </a:extLst>
              </p:cNvPr>
              <p:cNvGrpSpPr/>
              <p:nvPr/>
            </p:nvGrpSpPr>
            <p:grpSpPr>
              <a:xfrm>
                <a:off x="3109527" y="8051278"/>
                <a:ext cx="400228" cy="564773"/>
                <a:chOff x="3512321" y="3345131"/>
                <a:chExt cx="361432" cy="484218"/>
              </a:xfrm>
              <a:solidFill>
                <a:schemeClr val="accent5">
                  <a:lumMod val="40000"/>
                  <a:lumOff val="60000"/>
                </a:schemeClr>
              </a:solidFill>
            </p:grpSpPr>
            <p:sp>
              <p:nvSpPr>
                <p:cNvPr id="216" name="直方体 137">
                  <a:extLst>
                    <a:ext uri="{FF2B5EF4-FFF2-40B4-BE49-F238E27FC236}">
                      <a16:creationId xmlns:a16="http://schemas.microsoft.com/office/drawing/2014/main" id="{16DA41FC-1BAE-8F3A-3E50-71FAD678C277}"/>
                    </a:ext>
                  </a:extLst>
                </p:cNvPr>
                <p:cNvSpPr/>
                <p:nvPr/>
              </p:nvSpPr>
              <p:spPr>
                <a:xfrm>
                  <a:off x="3512321" y="3405285"/>
                  <a:ext cx="361432" cy="424064"/>
                </a:xfrm>
                <a:prstGeom prst="cube">
                  <a:avLst>
                    <a:gd name="adj" fmla="val 30193"/>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フローチャート : 磁気ディスク 138">
                  <a:extLst>
                    <a:ext uri="{FF2B5EF4-FFF2-40B4-BE49-F238E27FC236}">
                      <a16:creationId xmlns:a16="http://schemas.microsoft.com/office/drawing/2014/main" id="{A91C0988-DFFC-6615-2E88-A43444834E94}"/>
                    </a:ext>
                  </a:extLst>
                </p:cNvPr>
                <p:cNvSpPr/>
                <p:nvPr/>
              </p:nvSpPr>
              <p:spPr>
                <a:xfrm>
                  <a:off x="3610928" y="334513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4" name="グループ化 139">
                <a:extLst>
                  <a:ext uri="{FF2B5EF4-FFF2-40B4-BE49-F238E27FC236}">
                    <a16:creationId xmlns:a16="http://schemas.microsoft.com/office/drawing/2014/main" id="{639CDDDD-1158-2327-6F22-5CD05D838365}"/>
                  </a:ext>
                </a:extLst>
              </p:cNvPr>
              <p:cNvGrpSpPr/>
              <p:nvPr/>
            </p:nvGrpSpPr>
            <p:grpSpPr>
              <a:xfrm>
                <a:off x="3105548" y="7772527"/>
                <a:ext cx="392771" cy="502094"/>
                <a:chOff x="3501999" y="3345131"/>
                <a:chExt cx="354698" cy="484218"/>
              </a:xfrm>
              <a:solidFill>
                <a:schemeClr val="accent5">
                  <a:lumMod val="40000"/>
                  <a:lumOff val="60000"/>
                </a:schemeClr>
              </a:solidFill>
            </p:grpSpPr>
            <p:sp>
              <p:nvSpPr>
                <p:cNvPr id="214" name="直方体 140">
                  <a:extLst>
                    <a:ext uri="{FF2B5EF4-FFF2-40B4-BE49-F238E27FC236}">
                      <a16:creationId xmlns:a16="http://schemas.microsoft.com/office/drawing/2014/main" id="{857223E6-3DD6-DDB3-7801-BCACEFB0F680}"/>
                    </a:ext>
                  </a:extLst>
                </p:cNvPr>
                <p:cNvSpPr/>
                <p:nvPr/>
              </p:nvSpPr>
              <p:spPr>
                <a:xfrm>
                  <a:off x="3501999" y="3405285"/>
                  <a:ext cx="354698" cy="424064"/>
                </a:xfrm>
                <a:prstGeom prst="cube">
                  <a:avLst>
                    <a:gd name="adj" fmla="val 30193"/>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フローチャート : 磁気ディスク 141">
                  <a:extLst>
                    <a:ext uri="{FF2B5EF4-FFF2-40B4-BE49-F238E27FC236}">
                      <a16:creationId xmlns:a16="http://schemas.microsoft.com/office/drawing/2014/main" id="{7B902FC9-C063-EEAF-8137-75942EFFE8E0}"/>
                    </a:ext>
                  </a:extLst>
                </p:cNvPr>
                <p:cNvSpPr/>
                <p:nvPr/>
              </p:nvSpPr>
              <p:spPr>
                <a:xfrm>
                  <a:off x="3610928" y="334513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5" name="直方体 142">
                <a:extLst>
                  <a:ext uri="{FF2B5EF4-FFF2-40B4-BE49-F238E27FC236}">
                    <a16:creationId xmlns:a16="http://schemas.microsoft.com/office/drawing/2014/main" id="{7C08ED3E-F5B6-A21D-24ED-1F4E561DE189}"/>
                  </a:ext>
                </a:extLst>
              </p:cNvPr>
              <p:cNvSpPr/>
              <p:nvPr/>
            </p:nvSpPr>
            <p:spPr>
              <a:xfrm>
                <a:off x="3395098" y="8116648"/>
                <a:ext cx="717635" cy="49461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フローチャート : 磁気ディスク 181">
                <a:extLst>
                  <a:ext uri="{FF2B5EF4-FFF2-40B4-BE49-F238E27FC236}">
                    <a16:creationId xmlns:a16="http://schemas.microsoft.com/office/drawing/2014/main" id="{434C2A2A-19E7-7101-4C68-6F24DABF67FF}"/>
                  </a:ext>
                </a:extLst>
              </p:cNvPr>
              <p:cNvSpPr/>
              <p:nvPr/>
            </p:nvSpPr>
            <p:spPr>
              <a:xfrm>
                <a:off x="3589503" y="7998332"/>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フローチャート : 磁気ディスク 182">
                <a:extLst>
                  <a:ext uri="{FF2B5EF4-FFF2-40B4-BE49-F238E27FC236}">
                    <a16:creationId xmlns:a16="http://schemas.microsoft.com/office/drawing/2014/main" id="{41720DD4-D53F-DD21-F4CF-E912B1539326}"/>
                  </a:ext>
                </a:extLst>
              </p:cNvPr>
              <p:cNvSpPr/>
              <p:nvPr/>
            </p:nvSpPr>
            <p:spPr>
              <a:xfrm>
                <a:off x="3509766" y="8062061"/>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フローチャート : 磁気ディスク 183">
                <a:extLst>
                  <a:ext uri="{FF2B5EF4-FFF2-40B4-BE49-F238E27FC236}">
                    <a16:creationId xmlns:a16="http://schemas.microsoft.com/office/drawing/2014/main" id="{677C26F7-FAE4-F873-EA36-40C60CFE335A}"/>
                  </a:ext>
                </a:extLst>
              </p:cNvPr>
              <p:cNvSpPr/>
              <p:nvPr/>
            </p:nvSpPr>
            <p:spPr>
              <a:xfrm>
                <a:off x="3864981" y="8012090"/>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フローチャート : 磁気ディスク 200">
                <a:extLst>
                  <a:ext uri="{FF2B5EF4-FFF2-40B4-BE49-F238E27FC236}">
                    <a16:creationId xmlns:a16="http://schemas.microsoft.com/office/drawing/2014/main" id="{9527F3DD-39D0-25ED-951D-54E0BE37AF44}"/>
                  </a:ext>
                </a:extLst>
              </p:cNvPr>
              <p:cNvSpPr/>
              <p:nvPr/>
            </p:nvSpPr>
            <p:spPr>
              <a:xfrm>
                <a:off x="3785243" y="8075819"/>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直方体 201">
                <a:extLst>
                  <a:ext uri="{FF2B5EF4-FFF2-40B4-BE49-F238E27FC236}">
                    <a16:creationId xmlns:a16="http://schemas.microsoft.com/office/drawing/2014/main" id="{10BA5493-90A0-E5D6-8377-DD5D98B03879}"/>
                  </a:ext>
                </a:extLst>
              </p:cNvPr>
              <p:cNvSpPr/>
              <p:nvPr/>
            </p:nvSpPr>
            <p:spPr>
              <a:xfrm>
                <a:off x="3945781" y="8123312"/>
                <a:ext cx="717635" cy="49461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フローチャート : 磁気ディスク 202">
                <a:extLst>
                  <a:ext uri="{FF2B5EF4-FFF2-40B4-BE49-F238E27FC236}">
                    <a16:creationId xmlns:a16="http://schemas.microsoft.com/office/drawing/2014/main" id="{8D69ED32-6376-AAB7-E660-E4ACF8C1EF93}"/>
                  </a:ext>
                </a:extLst>
              </p:cNvPr>
              <p:cNvSpPr/>
              <p:nvPr/>
            </p:nvSpPr>
            <p:spPr>
              <a:xfrm>
                <a:off x="4140187" y="8003120"/>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フローチャート : 磁気ディスク 242">
                <a:extLst>
                  <a:ext uri="{FF2B5EF4-FFF2-40B4-BE49-F238E27FC236}">
                    <a16:creationId xmlns:a16="http://schemas.microsoft.com/office/drawing/2014/main" id="{0446798A-AE0B-D1E7-450B-352CCB596192}"/>
                  </a:ext>
                </a:extLst>
              </p:cNvPr>
              <p:cNvSpPr/>
              <p:nvPr/>
            </p:nvSpPr>
            <p:spPr>
              <a:xfrm>
                <a:off x="4060450" y="8066849"/>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直方体 243">
                <a:extLst>
                  <a:ext uri="{FF2B5EF4-FFF2-40B4-BE49-F238E27FC236}">
                    <a16:creationId xmlns:a16="http://schemas.microsoft.com/office/drawing/2014/main" id="{EE665CC4-DE10-752F-8BBE-467EC83FD7E5}"/>
                  </a:ext>
                </a:extLst>
              </p:cNvPr>
              <p:cNvSpPr/>
              <p:nvPr/>
            </p:nvSpPr>
            <p:spPr>
              <a:xfrm>
                <a:off x="3795719" y="7718248"/>
                <a:ext cx="717634"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フローチャート : 磁気ディスク 244">
                <a:extLst>
                  <a:ext uri="{FF2B5EF4-FFF2-40B4-BE49-F238E27FC236}">
                    <a16:creationId xmlns:a16="http://schemas.microsoft.com/office/drawing/2014/main" id="{4CCD0ED7-C44E-EDDB-9B4E-0E6795ED35CD}"/>
                  </a:ext>
                </a:extLst>
              </p:cNvPr>
              <p:cNvSpPr/>
              <p:nvPr/>
            </p:nvSpPr>
            <p:spPr>
              <a:xfrm>
                <a:off x="3971015" y="7627928"/>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フローチャート : 磁気ディスク 245">
                <a:extLst>
                  <a:ext uri="{FF2B5EF4-FFF2-40B4-BE49-F238E27FC236}">
                    <a16:creationId xmlns:a16="http://schemas.microsoft.com/office/drawing/2014/main" id="{67068FD2-F4BF-B646-E509-53F4277745CC}"/>
                  </a:ext>
                </a:extLst>
              </p:cNvPr>
              <p:cNvSpPr/>
              <p:nvPr/>
            </p:nvSpPr>
            <p:spPr>
              <a:xfrm>
                <a:off x="3891278" y="7691657"/>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フローチャート : 磁気ディスク 246">
                <a:extLst>
                  <a:ext uri="{FF2B5EF4-FFF2-40B4-BE49-F238E27FC236}">
                    <a16:creationId xmlns:a16="http://schemas.microsoft.com/office/drawing/2014/main" id="{9CAEF475-ED29-1DE9-1B79-06F230179540}"/>
                  </a:ext>
                </a:extLst>
              </p:cNvPr>
              <p:cNvSpPr/>
              <p:nvPr/>
            </p:nvSpPr>
            <p:spPr>
              <a:xfrm>
                <a:off x="4265601" y="7632132"/>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フローチャート : 磁気ディスク 247">
                <a:extLst>
                  <a:ext uri="{FF2B5EF4-FFF2-40B4-BE49-F238E27FC236}">
                    <a16:creationId xmlns:a16="http://schemas.microsoft.com/office/drawing/2014/main" id="{D964EBB4-4072-0103-8590-F38F10F335CA}"/>
                  </a:ext>
                </a:extLst>
              </p:cNvPr>
              <p:cNvSpPr/>
              <p:nvPr/>
            </p:nvSpPr>
            <p:spPr>
              <a:xfrm>
                <a:off x="4185864" y="7695861"/>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8" name="グループ化 248">
                <a:extLst>
                  <a:ext uri="{FF2B5EF4-FFF2-40B4-BE49-F238E27FC236}">
                    <a16:creationId xmlns:a16="http://schemas.microsoft.com/office/drawing/2014/main" id="{B5A83C6A-BE51-066C-FBB9-BBB723C95E73}"/>
                  </a:ext>
                </a:extLst>
              </p:cNvPr>
              <p:cNvGrpSpPr/>
              <p:nvPr/>
            </p:nvGrpSpPr>
            <p:grpSpPr>
              <a:xfrm>
                <a:off x="2830333" y="7371874"/>
                <a:ext cx="717635" cy="584933"/>
                <a:chOff x="3275856" y="3327848"/>
                <a:chExt cx="648072" cy="501501"/>
              </a:xfrm>
              <a:solidFill>
                <a:schemeClr val="accent5">
                  <a:lumMod val="75000"/>
                </a:schemeClr>
              </a:solidFill>
            </p:grpSpPr>
            <p:sp>
              <p:nvSpPr>
                <p:cNvPr id="209" name="直方体 249">
                  <a:extLst>
                    <a:ext uri="{FF2B5EF4-FFF2-40B4-BE49-F238E27FC236}">
                      <a16:creationId xmlns:a16="http://schemas.microsoft.com/office/drawing/2014/main" id="{78A23B87-411C-D4A4-EAD9-F17A93423F61}"/>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フローチャート : 磁気ディスク 250">
                  <a:extLst>
                    <a:ext uri="{FF2B5EF4-FFF2-40B4-BE49-F238E27FC236}">
                      <a16:creationId xmlns:a16="http://schemas.microsoft.com/office/drawing/2014/main" id="{B34F4893-AD12-3A5B-A91F-3C486A973BB2}"/>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フローチャート : 磁気ディスク 251">
                  <a:extLst>
                    <a:ext uri="{FF2B5EF4-FFF2-40B4-BE49-F238E27FC236}">
                      <a16:creationId xmlns:a16="http://schemas.microsoft.com/office/drawing/2014/main" id="{30DC9583-E6E4-30F0-8550-7E6AE1A4F4DC}"/>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フローチャート : 磁気ディスク 252">
                  <a:extLst>
                    <a:ext uri="{FF2B5EF4-FFF2-40B4-BE49-F238E27FC236}">
                      <a16:creationId xmlns:a16="http://schemas.microsoft.com/office/drawing/2014/main" id="{0AA394A6-DE04-D562-06AB-28DE934F18A1}"/>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フローチャート : 磁気ディスク 253">
                  <a:extLst>
                    <a:ext uri="{FF2B5EF4-FFF2-40B4-BE49-F238E27FC236}">
                      <a16:creationId xmlns:a16="http://schemas.microsoft.com/office/drawing/2014/main" id="{204F9915-AA90-462F-15FF-261CFD6B81DE}"/>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9" name="直方体 254">
                <a:extLst>
                  <a:ext uri="{FF2B5EF4-FFF2-40B4-BE49-F238E27FC236}">
                    <a16:creationId xmlns:a16="http://schemas.microsoft.com/office/drawing/2014/main" id="{EBE15FB9-3D5C-F955-B7EB-B5F84CBB1AFB}"/>
                  </a:ext>
                </a:extLst>
              </p:cNvPr>
              <p:cNvSpPr/>
              <p:nvPr/>
            </p:nvSpPr>
            <p:spPr>
              <a:xfrm>
                <a:off x="3627704" y="7878897"/>
                <a:ext cx="717634"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フローチャート : 磁気ディスク 255">
                <a:extLst>
                  <a:ext uri="{FF2B5EF4-FFF2-40B4-BE49-F238E27FC236}">
                    <a16:creationId xmlns:a16="http://schemas.microsoft.com/office/drawing/2014/main" id="{C48838E5-6B30-0F75-0B85-DBBA2C7DA151}"/>
                  </a:ext>
                </a:extLst>
              </p:cNvPr>
              <p:cNvSpPr/>
              <p:nvPr/>
            </p:nvSpPr>
            <p:spPr>
              <a:xfrm>
                <a:off x="3803000" y="7788577"/>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フローチャート : 磁気ディスク 256">
                <a:extLst>
                  <a:ext uri="{FF2B5EF4-FFF2-40B4-BE49-F238E27FC236}">
                    <a16:creationId xmlns:a16="http://schemas.microsoft.com/office/drawing/2014/main" id="{BD0DDFF1-DCB4-A907-2666-43A3A5AB451E}"/>
                  </a:ext>
                </a:extLst>
              </p:cNvPr>
              <p:cNvSpPr/>
              <p:nvPr/>
            </p:nvSpPr>
            <p:spPr>
              <a:xfrm>
                <a:off x="4097587" y="7792780"/>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2" name="グループ化 257">
                <a:extLst>
                  <a:ext uri="{FF2B5EF4-FFF2-40B4-BE49-F238E27FC236}">
                    <a16:creationId xmlns:a16="http://schemas.microsoft.com/office/drawing/2014/main" id="{4C8ECFB7-6280-F936-0835-DFFCE17C4F3C}"/>
                  </a:ext>
                </a:extLst>
              </p:cNvPr>
              <p:cNvGrpSpPr/>
              <p:nvPr/>
            </p:nvGrpSpPr>
            <p:grpSpPr>
              <a:xfrm>
                <a:off x="3382316" y="7367062"/>
                <a:ext cx="717634" cy="594457"/>
                <a:chOff x="3800258" y="4009228"/>
                <a:chExt cx="789397" cy="653903"/>
              </a:xfrm>
            </p:grpSpPr>
            <p:sp>
              <p:nvSpPr>
                <p:cNvPr id="204" name="直方体 258">
                  <a:extLst>
                    <a:ext uri="{FF2B5EF4-FFF2-40B4-BE49-F238E27FC236}">
                      <a16:creationId xmlns:a16="http://schemas.microsoft.com/office/drawing/2014/main" id="{5A3F80A3-1C97-C4E5-D73C-ECD6F47D07EB}"/>
                    </a:ext>
                  </a:extLst>
                </p:cNvPr>
                <p:cNvSpPr/>
                <p:nvPr/>
              </p:nvSpPr>
              <p:spPr>
                <a:xfrm>
                  <a:off x="3800258" y="4119056"/>
                  <a:ext cx="789397" cy="54407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フローチャート : 磁気ディスク 259">
                  <a:extLst>
                    <a:ext uri="{FF2B5EF4-FFF2-40B4-BE49-F238E27FC236}">
                      <a16:creationId xmlns:a16="http://schemas.microsoft.com/office/drawing/2014/main" id="{12D41ACB-C45E-6F62-A010-33F051B14408}"/>
                    </a:ext>
                  </a:extLst>
                </p:cNvPr>
                <p:cNvSpPr/>
                <p:nvPr/>
              </p:nvSpPr>
              <p:spPr>
                <a:xfrm>
                  <a:off x="4329702" y="4013852"/>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フローチャート : 磁気ディスク 260">
                  <a:extLst>
                    <a:ext uri="{FF2B5EF4-FFF2-40B4-BE49-F238E27FC236}">
                      <a16:creationId xmlns:a16="http://schemas.microsoft.com/office/drawing/2014/main" id="{F680F976-A8B1-A519-3F16-85F39E819FC3}"/>
                    </a:ext>
                  </a:extLst>
                </p:cNvPr>
                <p:cNvSpPr/>
                <p:nvPr/>
              </p:nvSpPr>
              <p:spPr>
                <a:xfrm>
                  <a:off x="4241991" y="4083954"/>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フローチャート : 磁気ディスク 261">
                  <a:extLst>
                    <a:ext uri="{FF2B5EF4-FFF2-40B4-BE49-F238E27FC236}">
                      <a16:creationId xmlns:a16="http://schemas.microsoft.com/office/drawing/2014/main" id="{9453D546-5D2B-7940-AE96-027CD05E9462}"/>
                    </a:ext>
                  </a:extLst>
                </p:cNvPr>
                <p:cNvSpPr/>
                <p:nvPr/>
              </p:nvSpPr>
              <p:spPr>
                <a:xfrm>
                  <a:off x="4005656" y="4009228"/>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フローチャート : 磁気ディスク 262">
                  <a:extLst>
                    <a:ext uri="{FF2B5EF4-FFF2-40B4-BE49-F238E27FC236}">
                      <a16:creationId xmlns:a16="http://schemas.microsoft.com/office/drawing/2014/main" id="{B75EDA2A-0705-CF05-C26E-0F312BFF4BEC}"/>
                    </a:ext>
                  </a:extLst>
                </p:cNvPr>
                <p:cNvSpPr/>
                <p:nvPr/>
              </p:nvSpPr>
              <p:spPr>
                <a:xfrm>
                  <a:off x="3917946" y="4079330"/>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3" name="フローチャート : 磁気ディスク 263">
                <a:extLst>
                  <a:ext uri="{FF2B5EF4-FFF2-40B4-BE49-F238E27FC236}">
                    <a16:creationId xmlns:a16="http://schemas.microsoft.com/office/drawing/2014/main" id="{AAB47426-A6BD-40BE-F43C-F5C2DF297000}"/>
                  </a:ext>
                </a:extLst>
              </p:cNvPr>
              <p:cNvSpPr/>
              <p:nvPr/>
            </p:nvSpPr>
            <p:spPr>
              <a:xfrm>
                <a:off x="3723263" y="7852306"/>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直方体 264">
                <a:extLst>
                  <a:ext uri="{FF2B5EF4-FFF2-40B4-BE49-F238E27FC236}">
                    <a16:creationId xmlns:a16="http://schemas.microsoft.com/office/drawing/2014/main" id="{7F4A62FA-8B8F-E4D9-9789-AB5F56F57D13}"/>
                  </a:ext>
                </a:extLst>
              </p:cNvPr>
              <p:cNvSpPr/>
              <p:nvPr/>
            </p:nvSpPr>
            <p:spPr>
              <a:xfrm>
                <a:off x="3945460" y="7461387"/>
                <a:ext cx="717635"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フローチャート : 磁気ディスク 265">
                <a:extLst>
                  <a:ext uri="{FF2B5EF4-FFF2-40B4-BE49-F238E27FC236}">
                    <a16:creationId xmlns:a16="http://schemas.microsoft.com/office/drawing/2014/main" id="{94CEFAD4-273D-99BF-9798-892F0D7F2C81}"/>
                  </a:ext>
                </a:extLst>
              </p:cNvPr>
              <p:cNvSpPr/>
              <p:nvPr/>
            </p:nvSpPr>
            <p:spPr>
              <a:xfrm>
                <a:off x="4392484" y="7365717"/>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フローチャート : 磁気ディスク 266">
                <a:extLst>
                  <a:ext uri="{FF2B5EF4-FFF2-40B4-BE49-F238E27FC236}">
                    <a16:creationId xmlns:a16="http://schemas.microsoft.com/office/drawing/2014/main" id="{05266E4F-44E1-58E9-FA9E-111CA6468795}"/>
                  </a:ext>
                </a:extLst>
              </p:cNvPr>
              <p:cNvSpPr/>
              <p:nvPr/>
            </p:nvSpPr>
            <p:spPr>
              <a:xfrm>
                <a:off x="4097896" y="7361513"/>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フローチャート : 磁気ディスク 267">
                <a:extLst>
                  <a:ext uri="{FF2B5EF4-FFF2-40B4-BE49-F238E27FC236}">
                    <a16:creationId xmlns:a16="http://schemas.microsoft.com/office/drawing/2014/main" id="{D561873C-00FC-57F0-5EE7-51680F6E231D}"/>
                  </a:ext>
                </a:extLst>
              </p:cNvPr>
              <p:cNvSpPr/>
              <p:nvPr/>
            </p:nvSpPr>
            <p:spPr>
              <a:xfrm>
                <a:off x="4018159" y="7425242"/>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フローチャート : 磁気ディスク 268">
                <a:extLst>
                  <a:ext uri="{FF2B5EF4-FFF2-40B4-BE49-F238E27FC236}">
                    <a16:creationId xmlns:a16="http://schemas.microsoft.com/office/drawing/2014/main" id="{C265F37B-9BFA-0878-3267-AE85C1C3B9CA}"/>
                  </a:ext>
                </a:extLst>
              </p:cNvPr>
              <p:cNvSpPr/>
              <p:nvPr/>
            </p:nvSpPr>
            <p:spPr>
              <a:xfrm>
                <a:off x="4017850" y="7856509"/>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フローチャート : 磁気ディスク 269">
                <a:extLst>
                  <a:ext uri="{FF2B5EF4-FFF2-40B4-BE49-F238E27FC236}">
                    <a16:creationId xmlns:a16="http://schemas.microsoft.com/office/drawing/2014/main" id="{5F69906D-0D0E-2D7F-BC8B-2BE1E3941D1E}"/>
                  </a:ext>
                </a:extLst>
              </p:cNvPr>
              <p:cNvSpPr/>
              <p:nvPr/>
            </p:nvSpPr>
            <p:spPr>
              <a:xfrm>
                <a:off x="4415665" y="801687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フローチャート : 磁気ディスク 270">
                <a:extLst>
                  <a:ext uri="{FF2B5EF4-FFF2-40B4-BE49-F238E27FC236}">
                    <a16:creationId xmlns:a16="http://schemas.microsoft.com/office/drawing/2014/main" id="{9AD87FF1-E958-0540-F147-DB7EC705F7AC}"/>
                  </a:ext>
                </a:extLst>
              </p:cNvPr>
              <p:cNvSpPr/>
              <p:nvPr/>
            </p:nvSpPr>
            <p:spPr>
              <a:xfrm>
                <a:off x="4335927" y="808060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1" name="グループ化 327">
                <a:extLst>
                  <a:ext uri="{FF2B5EF4-FFF2-40B4-BE49-F238E27FC236}">
                    <a16:creationId xmlns:a16="http://schemas.microsoft.com/office/drawing/2014/main" id="{251A8C01-EA1E-0A3A-96DE-E852CB764001}"/>
                  </a:ext>
                </a:extLst>
              </p:cNvPr>
              <p:cNvGrpSpPr/>
              <p:nvPr/>
            </p:nvGrpSpPr>
            <p:grpSpPr>
              <a:xfrm>
                <a:off x="3097928" y="7027790"/>
                <a:ext cx="717635" cy="594487"/>
                <a:chOff x="2804575" y="5192395"/>
                <a:chExt cx="789398" cy="653936"/>
              </a:xfrm>
            </p:grpSpPr>
            <p:sp>
              <p:nvSpPr>
                <p:cNvPr id="199" name="直方体 328">
                  <a:extLst>
                    <a:ext uri="{FF2B5EF4-FFF2-40B4-BE49-F238E27FC236}">
                      <a16:creationId xmlns:a16="http://schemas.microsoft.com/office/drawing/2014/main" id="{D129D4A2-F889-DE5F-E88E-4C55A5C00A78}"/>
                    </a:ext>
                  </a:extLst>
                </p:cNvPr>
                <p:cNvSpPr/>
                <p:nvPr/>
              </p:nvSpPr>
              <p:spPr>
                <a:xfrm>
                  <a:off x="2804575" y="5302256"/>
                  <a:ext cx="789398" cy="54407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フローチャート : 磁気ディスク 329">
                  <a:extLst>
                    <a:ext uri="{FF2B5EF4-FFF2-40B4-BE49-F238E27FC236}">
                      <a16:creationId xmlns:a16="http://schemas.microsoft.com/office/drawing/2014/main" id="{0F76C41A-D821-F1EB-329A-E8430AC977CA}"/>
                    </a:ext>
                  </a:extLst>
                </p:cNvPr>
                <p:cNvSpPr/>
                <p:nvPr/>
              </p:nvSpPr>
              <p:spPr>
                <a:xfrm>
                  <a:off x="3321447" y="5197019"/>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フローチャート : 磁気ディスク 330">
                  <a:extLst>
                    <a:ext uri="{FF2B5EF4-FFF2-40B4-BE49-F238E27FC236}">
                      <a16:creationId xmlns:a16="http://schemas.microsoft.com/office/drawing/2014/main" id="{8814D5D8-EC69-0B67-B524-C9F5F7AC9EB1}"/>
                    </a:ext>
                  </a:extLst>
                </p:cNvPr>
                <p:cNvSpPr/>
                <p:nvPr/>
              </p:nvSpPr>
              <p:spPr>
                <a:xfrm>
                  <a:off x="2997401" y="5192395"/>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フローチャート : 磁気ディスク 331">
                  <a:extLst>
                    <a:ext uri="{FF2B5EF4-FFF2-40B4-BE49-F238E27FC236}">
                      <a16:creationId xmlns:a16="http://schemas.microsoft.com/office/drawing/2014/main" id="{435FE9FC-4CDD-4F9B-6B31-94CF5C93087C}"/>
                    </a:ext>
                  </a:extLst>
                </p:cNvPr>
                <p:cNvSpPr/>
                <p:nvPr/>
              </p:nvSpPr>
              <p:spPr>
                <a:xfrm>
                  <a:off x="3233736" y="5267121"/>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フローチャート : 磁気ディスク 332">
                  <a:extLst>
                    <a:ext uri="{FF2B5EF4-FFF2-40B4-BE49-F238E27FC236}">
                      <a16:creationId xmlns:a16="http://schemas.microsoft.com/office/drawing/2014/main" id="{9F051C2B-49DD-92E5-7B1A-9A7E02DB082F}"/>
                    </a:ext>
                  </a:extLst>
                </p:cNvPr>
                <p:cNvSpPr/>
                <p:nvPr/>
              </p:nvSpPr>
              <p:spPr>
                <a:xfrm>
                  <a:off x="2909690" y="5262497"/>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2" name="グループ化 333">
                <a:extLst>
                  <a:ext uri="{FF2B5EF4-FFF2-40B4-BE49-F238E27FC236}">
                    <a16:creationId xmlns:a16="http://schemas.microsoft.com/office/drawing/2014/main" id="{7DF0EB21-B2D4-CAA2-CEDB-A99A840986FA}"/>
                  </a:ext>
                </a:extLst>
              </p:cNvPr>
              <p:cNvGrpSpPr/>
              <p:nvPr/>
            </p:nvGrpSpPr>
            <p:grpSpPr>
              <a:xfrm>
                <a:off x="3648685" y="7029400"/>
                <a:ext cx="717635" cy="594487"/>
                <a:chOff x="2804575" y="5192395"/>
                <a:chExt cx="789398" cy="653936"/>
              </a:xfrm>
            </p:grpSpPr>
            <p:sp>
              <p:nvSpPr>
                <p:cNvPr id="194" name="直方体 334">
                  <a:extLst>
                    <a:ext uri="{FF2B5EF4-FFF2-40B4-BE49-F238E27FC236}">
                      <a16:creationId xmlns:a16="http://schemas.microsoft.com/office/drawing/2014/main" id="{B1D9F7BA-B954-1643-0F70-AFF37CBA4810}"/>
                    </a:ext>
                  </a:extLst>
                </p:cNvPr>
                <p:cNvSpPr/>
                <p:nvPr/>
              </p:nvSpPr>
              <p:spPr>
                <a:xfrm>
                  <a:off x="2804575" y="5302256"/>
                  <a:ext cx="789398" cy="54407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フローチャート : 磁気ディスク 335">
                  <a:extLst>
                    <a:ext uri="{FF2B5EF4-FFF2-40B4-BE49-F238E27FC236}">
                      <a16:creationId xmlns:a16="http://schemas.microsoft.com/office/drawing/2014/main" id="{77BCD167-9DFC-8028-DACE-F4A8924546CE}"/>
                    </a:ext>
                  </a:extLst>
                </p:cNvPr>
                <p:cNvSpPr/>
                <p:nvPr/>
              </p:nvSpPr>
              <p:spPr>
                <a:xfrm>
                  <a:off x="3321447" y="5197019"/>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フローチャート : 磁気ディスク 336">
                  <a:extLst>
                    <a:ext uri="{FF2B5EF4-FFF2-40B4-BE49-F238E27FC236}">
                      <a16:creationId xmlns:a16="http://schemas.microsoft.com/office/drawing/2014/main" id="{7257183F-F1DD-DD48-4627-7085A702BD2B}"/>
                    </a:ext>
                  </a:extLst>
                </p:cNvPr>
                <p:cNvSpPr/>
                <p:nvPr/>
              </p:nvSpPr>
              <p:spPr>
                <a:xfrm>
                  <a:off x="2997401" y="5192395"/>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フローチャート : 磁気ディスク 337">
                  <a:extLst>
                    <a:ext uri="{FF2B5EF4-FFF2-40B4-BE49-F238E27FC236}">
                      <a16:creationId xmlns:a16="http://schemas.microsoft.com/office/drawing/2014/main" id="{A9DCC153-66DC-E979-C081-488FA659D333}"/>
                    </a:ext>
                  </a:extLst>
                </p:cNvPr>
                <p:cNvSpPr/>
                <p:nvPr/>
              </p:nvSpPr>
              <p:spPr>
                <a:xfrm>
                  <a:off x="3233736" y="5267121"/>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フローチャート : 磁気ディスク 338">
                  <a:extLst>
                    <a:ext uri="{FF2B5EF4-FFF2-40B4-BE49-F238E27FC236}">
                      <a16:creationId xmlns:a16="http://schemas.microsoft.com/office/drawing/2014/main" id="{9EB94678-8118-2DD3-F18A-B747B171B14F}"/>
                    </a:ext>
                  </a:extLst>
                </p:cNvPr>
                <p:cNvSpPr/>
                <p:nvPr/>
              </p:nvSpPr>
              <p:spPr>
                <a:xfrm>
                  <a:off x="2909690" y="5262497"/>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3" name="フローチャート : 磁気ディスク 339">
                <a:extLst>
                  <a:ext uri="{FF2B5EF4-FFF2-40B4-BE49-F238E27FC236}">
                    <a16:creationId xmlns:a16="http://schemas.microsoft.com/office/drawing/2014/main" id="{D3D4B2C7-2FAA-9EBD-F259-42B45B3778EE}"/>
                  </a:ext>
                </a:extLst>
              </p:cNvPr>
              <p:cNvSpPr/>
              <p:nvPr/>
            </p:nvSpPr>
            <p:spPr>
              <a:xfrm>
                <a:off x="4312747" y="7429446"/>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63" name="CaixaDeTexto 362">
            <a:extLst>
              <a:ext uri="{FF2B5EF4-FFF2-40B4-BE49-F238E27FC236}">
                <a16:creationId xmlns:a16="http://schemas.microsoft.com/office/drawing/2014/main" id="{97AF24BB-BB3E-BA1A-ABC9-8B7A590F1307}"/>
              </a:ext>
            </a:extLst>
          </p:cNvPr>
          <p:cNvSpPr txBox="1"/>
          <p:nvPr/>
        </p:nvSpPr>
        <p:spPr>
          <a:xfrm>
            <a:off x="3076283" y="4094307"/>
            <a:ext cx="8364309" cy="369332"/>
          </a:xfrm>
          <a:prstGeom prst="rect">
            <a:avLst/>
          </a:prstGeom>
          <a:noFill/>
        </p:spPr>
        <p:txBody>
          <a:bodyPr wrap="square" rtlCol="0">
            <a:spAutoFit/>
          </a:bodyPr>
          <a:lstStyle/>
          <a:p>
            <a:r>
              <a:rPr lang="en-US" dirty="0"/>
              <a:t>Support block strategy</a:t>
            </a:r>
          </a:p>
        </p:txBody>
      </p:sp>
      <p:grpSp>
        <p:nvGrpSpPr>
          <p:cNvPr id="6" name="Agrupar 5">
            <a:extLst>
              <a:ext uri="{FF2B5EF4-FFF2-40B4-BE49-F238E27FC236}">
                <a16:creationId xmlns:a16="http://schemas.microsoft.com/office/drawing/2014/main" id="{9D315AA8-CF12-8735-93FD-FBBC1A7A46CF}"/>
              </a:ext>
            </a:extLst>
          </p:cNvPr>
          <p:cNvGrpSpPr/>
          <p:nvPr/>
        </p:nvGrpSpPr>
        <p:grpSpPr>
          <a:xfrm>
            <a:off x="1631974" y="4715497"/>
            <a:ext cx="6079437" cy="1249395"/>
            <a:chOff x="286582" y="2074261"/>
            <a:chExt cx="8389874" cy="1942587"/>
          </a:xfrm>
        </p:grpSpPr>
        <p:sp>
          <p:nvSpPr>
            <p:cNvPr id="8" name="平行四辺形 629">
              <a:extLst>
                <a:ext uri="{FF2B5EF4-FFF2-40B4-BE49-F238E27FC236}">
                  <a16:creationId xmlns:a16="http://schemas.microsoft.com/office/drawing/2014/main" id="{DD0520BB-F3DE-8FCF-9103-6E52B76B2D36}"/>
                </a:ext>
              </a:extLst>
            </p:cNvPr>
            <p:cNvSpPr/>
            <p:nvPr/>
          </p:nvSpPr>
          <p:spPr>
            <a:xfrm>
              <a:off x="3558210" y="3815840"/>
              <a:ext cx="2553816" cy="188008"/>
            </a:xfrm>
            <a:prstGeom prst="parallelogram">
              <a:avLst>
                <a:gd name="adj" fmla="val 95901"/>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9" name="平行四辺形 628">
              <a:extLst>
                <a:ext uri="{FF2B5EF4-FFF2-40B4-BE49-F238E27FC236}">
                  <a16:creationId xmlns:a16="http://schemas.microsoft.com/office/drawing/2014/main" id="{28E178E4-498B-8A84-BE39-59AC2D11EC71}"/>
                </a:ext>
              </a:extLst>
            </p:cNvPr>
            <p:cNvSpPr/>
            <p:nvPr/>
          </p:nvSpPr>
          <p:spPr>
            <a:xfrm>
              <a:off x="286582" y="3828840"/>
              <a:ext cx="2553816" cy="188008"/>
            </a:xfrm>
            <a:prstGeom prst="parallelogram">
              <a:avLst>
                <a:gd name="adj" fmla="val 95901"/>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平行四辺形 627">
              <a:extLst>
                <a:ext uri="{FF2B5EF4-FFF2-40B4-BE49-F238E27FC236}">
                  <a16:creationId xmlns:a16="http://schemas.microsoft.com/office/drawing/2014/main" id="{31E3E4A4-A0C6-4FAD-0174-AC3AFB4C16EA}"/>
                </a:ext>
              </a:extLst>
            </p:cNvPr>
            <p:cNvSpPr/>
            <p:nvPr/>
          </p:nvSpPr>
          <p:spPr>
            <a:xfrm>
              <a:off x="6122640" y="3817056"/>
              <a:ext cx="2553816" cy="188008"/>
            </a:xfrm>
            <a:prstGeom prst="parallelogram">
              <a:avLst>
                <a:gd name="adj" fmla="val 95901"/>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500">
              <a:extLst>
                <a:ext uri="{FF2B5EF4-FFF2-40B4-BE49-F238E27FC236}">
                  <a16:creationId xmlns:a16="http://schemas.microsoft.com/office/drawing/2014/main" id="{BFC9A89C-A8D2-F6D1-788E-8F0EC77B3701}"/>
                </a:ext>
              </a:extLst>
            </p:cNvPr>
            <p:cNvGrpSpPr/>
            <p:nvPr/>
          </p:nvGrpSpPr>
          <p:grpSpPr>
            <a:xfrm>
              <a:off x="980531" y="3381643"/>
              <a:ext cx="717635" cy="603377"/>
              <a:chOff x="80700" y="4992788"/>
              <a:chExt cx="717635" cy="603377"/>
            </a:xfrm>
          </p:grpSpPr>
          <p:sp>
            <p:nvSpPr>
              <p:cNvPr id="501" name="直方体 501">
                <a:extLst>
                  <a:ext uri="{FF2B5EF4-FFF2-40B4-BE49-F238E27FC236}">
                    <a16:creationId xmlns:a16="http://schemas.microsoft.com/office/drawing/2014/main" id="{4745773D-F51C-E3CC-4903-E53236D5C3B0}"/>
                  </a:ext>
                </a:extLst>
              </p:cNvPr>
              <p:cNvSpPr/>
              <p:nvPr/>
            </p:nvSpPr>
            <p:spPr>
              <a:xfrm>
                <a:off x="80700" y="5101550"/>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フローチャート : 磁気ディスク 502">
                <a:extLst>
                  <a:ext uri="{FF2B5EF4-FFF2-40B4-BE49-F238E27FC236}">
                    <a16:creationId xmlns:a16="http://schemas.microsoft.com/office/drawing/2014/main" id="{7808846A-FD2A-6EB7-EC6C-4D215778813D}"/>
                  </a:ext>
                </a:extLst>
              </p:cNvPr>
              <p:cNvSpPr/>
              <p:nvPr/>
            </p:nvSpPr>
            <p:spPr>
              <a:xfrm>
                <a:off x="275106" y="499278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3" name="フローチャート : 磁気ディスク 503">
                <a:extLst>
                  <a:ext uri="{FF2B5EF4-FFF2-40B4-BE49-F238E27FC236}">
                    <a16:creationId xmlns:a16="http://schemas.microsoft.com/office/drawing/2014/main" id="{F61EED7C-1596-D76D-7231-B790827D0ADE}"/>
                  </a:ext>
                </a:extLst>
              </p:cNvPr>
              <p:cNvSpPr/>
              <p:nvPr/>
            </p:nvSpPr>
            <p:spPr>
              <a:xfrm>
                <a:off x="195369" y="505651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4" name="フローチャート : 磁気ディスク 504">
                <a:extLst>
                  <a:ext uri="{FF2B5EF4-FFF2-40B4-BE49-F238E27FC236}">
                    <a16:creationId xmlns:a16="http://schemas.microsoft.com/office/drawing/2014/main" id="{5CA8392E-1136-3472-518F-0DCF1FBA6D4B}"/>
                  </a:ext>
                </a:extLst>
              </p:cNvPr>
              <p:cNvSpPr/>
              <p:nvPr/>
            </p:nvSpPr>
            <p:spPr>
              <a:xfrm>
                <a:off x="550584" y="500654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5" name="フローチャート : 磁気ディスク 505">
                <a:extLst>
                  <a:ext uri="{FF2B5EF4-FFF2-40B4-BE49-F238E27FC236}">
                    <a16:creationId xmlns:a16="http://schemas.microsoft.com/office/drawing/2014/main" id="{AAC65C4F-B676-4F27-6A48-BEA107A47639}"/>
                  </a:ext>
                </a:extLst>
              </p:cNvPr>
              <p:cNvSpPr/>
              <p:nvPr/>
            </p:nvSpPr>
            <p:spPr>
              <a:xfrm>
                <a:off x="470846" y="507027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8" name="グループ化 506">
              <a:extLst>
                <a:ext uri="{FF2B5EF4-FFF2-40B4-BE49-F238E27FC236}">
                  <a16:creationId xmlns:a16="http://schemas.microsoft.com/office/drawing/2014/main" id="{85A3EB8C-8AA5-72F5-CD79-6AF5B71222F0}"/>
                </a:ext>
              </a:extLst>
            </p:cNvPr>
            <p:cNvGrpSpPr/>
            <p:nvPr/>
          </p:nvGrpSpPr>
          <p:grpSpPr>
            <a:xfrm>
              <a:off x="1532330" y="3383329"/>
              <a:ext cx="717635" cy="603377"/>
              <a:chOff x="80700" y="4992788"/>
              <a:chExt cx="717635" cy="603377"/>
            </a:xfrm>
          </p:grpSpPr>
          <p:sp>
            <p:nvSpPr>
              <p:cNvPr id="496" name="直方体 507">
                <a:extLst>
                  <a:ext uri="{FF2B5EF4-FFF2-40B4-BE49-F238E27FC236}">
                    <a16:creationId xmlns:a16="http://schemas.microsoft.com/office/drawing/2014/main" id="{0EA6CFE9-3847-A396-5720-AC8B4B01DC9C}"/>
                  </a:ext>
                </a:extLst>
              </p:cNvPr>
              <p:cNvSpPr/>
              <p:nvPr/>
            </p:nvSpPr>
            <p:spPr>
              <a:xfrm>
                <a:off x="80700" y="5101550"/>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フローチャート : 磁気ディスク 508">
                <a:extLst>
                  <a:ext uri="{FF2B5EF4-FFF2-40B4-BE49-F238E27FC236}">
                    <a16:creationId xmlns:a16="http://schemas.microsoft.com/office/drawing/2014/main" id="{7A6F24C4-4F50-1540-62E0-5C49A36B291E}"/>
                  </a:ext>
                </a:extLst>
              </p:cNvPr>
              <p:cNvSpPr/>
              <p:nvPr/>
            </p:nvSpPr>
            <p:spPr>
              <a:xfrm>
                <a:off x="275106" y="499278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8" name="フローチャート : 磁気ディスク 509">
                <a:extLst>
                  <a:ext uri="{FF2B5EF4-FFF2-40B4-BE49-F238E27FC236}">
                    <a16:creationId xmlns:a16="http://schemas.microsoft.com/office/drawing/2014/main" id="{F5ACE517-378E-A9D7-32B3-0321495CEA93}"/>
                  </a:ext>
                </a:extLst>
              </p:cNvPr>
              <p:cNvSpPr/>
              <p:nvPr/>
            </p:nvSpPr>
            <p:spPr>
              <a:xfrm>
                <a:off x="195369" y="505651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フローチャート : 磁気ディスク 510">
                <a:extLst>
                  <a:ext uri="{FF2B5EF4-FFF2-40B4-BE49-F238E27FC236}">
                    <a16:creationId xmlns:a16="http://schemas.microsoft.com/office/drawing/2014/main" id="{6D0EAB55-575A-7C43-FC62-49C4A23EC403}"/>
                  </a:ext>
                </a:extLst>
              </p:cNvPr>
              <p:cNvSpPr/>
              <p:nvPr/>
            </p:nvSpPr>
            <p:spPr>
              <a:xfrm>
                <a:off x="550584" y="500654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0" name="フローチャート : 磁気ディスク 511">
                <a:extLst>
                  <a:ext uri="{FF2B5EF4-FFF2-40B4-BE49-F238E27FC236}">
                    <a16:creationId xmlns:a16="http://schemas.microsoft.com/office/drawing/2014/main" id="{DEC9828A-3210-DC34-949E-E71C5A02E5B1}"/>
                  </a:ext>
                </a:extLst>
              </p:cNvPr>
              <p:cNvSpPr/>
              <p:nvPr/>
            </p:nvSpPr>
            <p:spPr>
              <a:xfrm>
                <a:off x="470846" y="507027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4" name="グループ化 512">
              <a:extLst>
                <a:ext uri="{FF2B5EF4-FFF2-40B4-BE49-F238E27FC236}">
                  <a16:creationId xmlns:a16="http://schemas.microsoft.com/office/drawing/2014/main" id="{3F995546-CA16-1EFB-919A-9ECDBAD902BC}"/>
                </a:ext>
              </a:extLst>
            </p:cNvPr>
            <p:cNvGrpSpPr/>
            <p:nvPr/>
          </p:nvGrpSpPr>
          <p:grpSpPr>
            <a:xfrm>
              <a:off x="688970" y="3059126"/>
              <a:ext cx="717635" cy="603377"/>
              <a:chOff x="80700" y="4992788"/>
              <a:chExt cx="717635" cy="603377"/>
            </a:xfrm>
          </p:grpSpPr>
          <p:sp>
            <p:nvSpPr>
              <p:cNvPr id="491" name="直方体 513">
                <a:extLst>
                  <a:ext uri="{FF2B5EF4-FFF2-40B4-BE49-F238E27FC236}">
                    <a16:creationId xmlns:a16="http://schemas.microsoft.com/office/drawing/2014/main" id="{81758901-FF3E-6831-3BDE-5BDB2E1C09E5}"/>
                  </a:ext>
                </a:extLst>
              </p:cNvPr>
              <p:cNvSpPr/>
              <p:nvPr/>
            </p:nvSpPr>
            <p:spPr>
              <a:xfrm>
                <a:off x="80700" y="5101550"/>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2" name="フローチャート : 磁気ディスク 514">
                <a:extLst>
                  <a:ext uri="{FF2B5EF4-FFF2-40B4-BE49-F238E27FC236}">
                    <a16:creationId xmlns:a16="http://schemas.microsoft.com/office/drawing/2014/main" id="{57C950B8-D6B0-B998-41B7-58E12E122581}"/>
                  </a:ext>
                </a:extLst>
              </p:cNvPr>
              <p:cNvSpPr/>
              <p:nvPr/>
            </p:nvSpPr>
            <p:spPr>
              <a:xfrm>
                <a:off x="275106" y="499278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3" name="フローチャート : 磁気ディスク 515">
                <a:extLst>
                  <a:ext uri="{FF2B5EF4-FFF2-40B4-BE49-F238E27FC236}">
                    <a16:creationId xmlns:a16="http://schemas.microsoft.com/office/drawing/2014/main" id="{934ED23A-A374-8B41-579F-D1C38AB4FC7F}"/>
                  </a:ext>
                </a:extLst>
              </p:cNvPr>
              <p:cNvSpPr/>
              <p:nvPr/>
            </p:nvSpPr>
            <p:spPr>
              <a:xfrm>
                <a:off x="195369" y="505651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フローチャート : 磁気ディスク 516">
                <a:extLst>
                  <a:ext uri="{FF2B5EF4-FFF2-40B4-BE49-F238E27FC236}">
                    <a16:creationId xmlns:a16="http://schemas.microsoft.com/office/drawing/2014/main" id="{7A4EB6CD-D9F5-8BF7-B665-9925B2A73A2F}"/>
                  </a:ext>
                </a:extLst>
              </p:cNvPr>
              <p:cNvSpPr/>
              <p:nvPr/>
            </p:nvSpPr>
            <p:spPr>
              <a:xfrm>
                <a:off x="550584" y="500654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5" name="フローチャート : 磁気ディスク 517">
                <a:extLst>
                  <a:ext uri="{FF2B5EF4-FFF2-40B4-BE49-F238E27FC236}">
                    <a16:creationId xmlns:a16="http://schemas.microsoft.com/office/drawing/2014/main" id="{214D0509-0863-23B5-934E-449D39E0A287}"/>
                  </a:ext>
                </a:extLst>
              </p:cNvPr>
              <p:cNvSpPr/>
              <p:nvPr/>
            </p:nvSpPr>
            <p:spPr>
              <a:xfrm>
                <a:off x="470846" y="507027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5" name="直方体 518">
              <a:extLst>
                <a:ext uri="{FF2B5EF4-FFF2-40B4-BE49-F238E27FC236}">
                  <a16:creationId xmlns:a16="http://schemas.microsoft.com/office/drawing/2014/main" id="{B4281BC4-0720-5FD0-0826-498D4FD86A15}"/>
                </a:ext>
              </a:extLst>
            </p:cNvPr>
            <p:cNvSpPr/>
            <p:nvPr/>
          </p:nvSpPr>
          <p:spPr>
            <a:xfrm>
              <a:off x="1235743" y="3158920"/>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6" name="直方体 519">
              <a:extLst>
                <a:ext uri="{FF2B5EF4-FFF2-40B4-BE49-F238E27FC236}">
                  <a16:creationId xmlns:a16="http://schemas.microsoft.com/office/drawing/2014/main" id="{9839A78A-258A-5060-1ABA-E7ACC827FCBE}"/>
                </a:ext>
              </a:extLst>
            </p:cNvPr>
            <p:cNvSpPr/>
            <p:nvPr/>
          </p:nvSpPr>
          <p:spPr>
            <a:xfrm>
              <a:off x="1785363" y="3162560"/>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7" name="フローチャート : 磁気ディスク 520">
              <a:extLst>
                <a:ext uri="{FF2B5EF4-FFF2-40B4-BE49-F238E27FC236}">
                  <a16:creationId xmlns:a16="http://schemas.microsoft.com/office/drawing/2014/main" id="{8036E24D-B999-9322-5641-44CF45B87D9E}"/>
                </a:ext>
              </a:extLst>
            </p:cNvPr>
            <p:cNvSpPr/>
            <p:nvPr/>
          </p:nvSpPr>
          <p:spPr>
            <a:xfrm>
              <a:off x="1979769" y="305379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8" name="フローチャート : 磁気ディスク 521">
              <a:extLst>
                <a:ext uri="{FF2B5EF4-FFF2-40B4-BE49-F238E27FC236}">
                  <a16:creationId xmlns:a16="http://schemas.microsoft.com/office/drawing/2014/main" id="{3412DAAE-B95F-F962-5418-82813FFC3B1C}"/>
                </a:ext>
              </a:extLst>
            </p:cNvPr>
            <p:cNvSpPr/>
            <p:nvPr/>
          </p:nvSpPr>
          <p:spPr>
            <a:xfrm>
              <a:off x="1900032" y="311752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フローチャート : 磁気ディスク 563">
              <a:extLst>
                <a:ext uri="{FF2B5EF4-FFF2-40B4-BE49-F238E27FC236}">
                  <a16:creationId xmlns:a16="http://schemas.microsoft.com/office/drawing/2014/main" id="{33D4F96A-174E-9AD4-DEB5-DBE895C6DFBB}"/>
                </a:ext>
              </a:extLst>
            </p:cNvPr>
            <p:cNvSpPr/>
            <p:nvPr/>
          </p:nvSpPr>
          <p:spPr>
            <a:xfrm>
              <a:off x="1430148" y="3040604"/>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0" name="フローチャート : 磁気ディスク 564">
              <a:extLst>
                <a:ext uri="{FF2B5EF4-FFF2-40B4-BE49-F238E27FC236}">
                  <a16:creationId xmlns:a16="http://schemas.microsoft.com/office/drawing/2014/main" id="{E7993E07-FFB1-2033-7264-660881C41E78}"/>
                </a:ext>
              </a:extLst>
            </p:cNvPr>
            <p:cNvSpPr/>
            <p:nvPr/>
          </p:nvSpPr>
          <p:spPr>
            <a:xfrm>
              <a:off x="1350411" y="3104333"/>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1" name="フローチャート : 磁気ディスク 565">
              <a:extLst>
                <a:ext uri="{FF2B5EF4-FFF2-40B4-BE49-F238E27FC236}">
                  <a16:creationId xmlns:a16="http://schemas.microsoft.com/office/drawing/2014/main" id="{CF42AD91-49DE-1C6D-3995-08ED2CAE259B}"/>
                </a:ext>
              </a:extLst>
            </p:cNvPr>
            <p:cNvSpPr/>
            <p:nvPr/>
          </p:nvSpPr>
          <p:spPr>
            <a:xfrm>
              <a:off x="1705626" y="3054362"/>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 name="フローチャート : 磁気ディスク 566">
              <a:extLst>
                <a:ext uri="{FF2B5EF4-FFF2-40B4-BE49-F238E27FC236}">
                  <a16:creationId xmlns:a16="http://schemas.microsoft.com/office/drawing/2014/main" id="{F21540C5-E7E6-B94A-9112-40A41D482791}"/>
                </a:ext>
              </a:extLst>
            </p:cNvPr>
            <p:cNvSpPr/>
            <p:nvPr/>
          </p:nvSpPr>
          <p:spPr>
            <a:xfrm>
              <a:off x="1625888" y="3118091"/>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3" name="直方体 567">
              <a:extLst>
                <a:ext uri="{FF2B5EF4-FFF2-40B4-BE49-F238E27FC236}">
                  <a16:creationId xmlns:a16="http://schemas.microsoft.com/office/drawing/2014/main" id="{51AFCC65-F17D-DA01-63D3-782964C94898}"/>
                </a:ext>
              </a:extLst>
            </p:cNvPr>
            <p:cNvSpPr/>
            <p:nvPr/>
          </p:nvSpPr>
          <p:spPr>
            <a:xfrm>
              <a:off x="1636364" y="2760520"/>
              <a:ext cx="717634"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4" name="直方体 578">
              <a:extLst>
                <a:ext uri="{FF2B5EF4-FFF2-40B4-BE49-F238E27FC236}">
                  <a16:creationId xmlns:a16="http://schemas.microsoft.com/office/drawing/2014/main" id="{AED4E75A-BE2B-02D4-9376-C92F806B2144}"/>
                </a:ext>
              </a:extLst>
            </p:cNvPr>
            <p:cNvSpPr/>
            <p:nvPr/>
          </p:nvSpPr>
          <p:spPr>
            <a:xfrm>
              <a:off x="1468349" y="2921169"/>
              <a:ext cx="717634"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フローチャート : 磁気ディスク 579">
              <a:extLst>
                <a:ext uri="{FF2B5EF4-FFF2-40B4-BE49-F238E27FC236}">
                  <a16:creationId xmlns:a16="http://schemas.microsoft.com/office/drawing/2014/main" id="{C9B7CB92-4648-4C85-6208-917F719791D0}"/>
                </a:ext>
              </a:extLst>
            </p:cNvPr>
            <p:cNvSpPr/>
            <p:nvPr/>
          </p:nvSpPr>
          <p:spPr>
            <a:xfrm>
              <a:off x="1643645" y="2830849"/>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6" name="フローチャート : 磁気ディスク 580">
              <a:extLst>
                <a:ext uri="{FF2B5EF4-FFF2-40B4-BE49-F238E27FC236}">
                  <a16:creationId xmlns:a16="http://schemas.microsoft.com/office/drawing/2014/main" id="{AD7EA619-ED0F-204C-9A68-73BA8FB1E5AE}"/>
                </a:ext>
              </a:extLst>
            </p:cNvPr>
            <p:cNvSpPr/>
            <p:nvPr/>
          </p:nvSpPr>
          <p:spPr>
            <a:xfrm>
              <a:off x="1938232" y="2835052"/>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7" name="フローチャート : 磁気ディスク 594">
              <a:extLst>
                <a:ext uri="{FF2B5EF4-FFF2-40B4-BE49-F238E27FC236}">
                  <a16:creationId xmlns:a16="http://schemas.microsoft.com/office/drawing/2014/main" id="{4C5EE188-9044-F8D4-8F6C-1905ADF286F4}"/>
                </a:ext>
              </a:extLst>
            </p:cNvPr>
            <p:cNvSpPr/>
            <p:nvPr/>
          </p:nvSpPr>
          <p:spPr>
            <a:xfrm>
              <a:off x="2255247" y="306755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フローチャート : 磁気ディスク 595">
              <a:extLst>
                <a:ext uri="{FF2B5EF4-FFF2-40B4-BE49-F238E27FC236}">
                  <a16:creationId xmlns:a16="http://schemas.microsoft.com/office/drawing/2014/main" id="{38FC3BC6-0B65-42C3-E3E9-B0F33F7EF8BE}"/>
                </a:ext>
              </a:extLst>
            </p:cNvPr>
            <p:cNvSpPr/>
            <p:nvPr/>
          </p:nvSpPr>
          <p:spPr>
            <a:xfrm>
              <a:off x="2175509" y="313128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9" name="グループ化 3">
              <a:extLst>
                <a:ext uri="{FF2B5EF4-FFF2-40B4-BE49-F238E27FC236}">
                  <a16:creationId xmlns:a16="http://schemas.microsoft.com/office/drawing/2014/main" id="{3372A69A-F3D3-81CE-3A5D-DEF89D66C309}"/>
                </a:ext>
              </a:extLst>
            </p:cNvPr>
            <p:cNvGrpSpPr/>
            <p:nvPr/>
          </p:nvGrpSpPr>
          <p:grpSpPr>
            <a:xfrm>
              <a:off x="6487995" y="3070629"/>
              <a:ext cx="1809902" cy="921947"/>
              <a:chOff x="3833551" y="1484784"/>
              <a:chExt cx="1809902" cy="921947"/>
            </a:xfrm>
          </p:grpSpPr>
          <p:sp>
            <p:nvSpPr>
              <p:cNvPr id="458" name="フローチャート : 磁気ディスク 535">
                <a:extLst>
                  <a:ext uri="{FF2B5EF4-FFF2-40B4-BE49-F238E27FC236}">
                    <a16:creationId xmlns:a16="http://schemas.microsoft.com/office/drawing/2014/main" id="{F37CCBCB-5FE7-41F7-1DD4-9E94A125872C}"/>
                  </a:ext>
                </a:extLst>
              </p:cNvPr>
              <p:cNvSpPr/>
              <p:nvPr/>
            </p:nvSpPr>
            <p:spPr>
              <a:xfrm>
                <a:off x="4959719" y="2082664"/>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9" name="フローチャート : 磁気ディスク 536">
                <a:extLst>
                  <a:ext uri="{FF2B5EF4-FFF2-40B4-BE49-F238E27FC236}">
                    <a16:creationId xmlns:a16="http://schemas.microsoft.com/office/drawing/2014/main" id="{96AD7E9A-1798-1624-DF4A-7EED8288B8E1}"/>
                  </a:ext>
                </a:extLst>
              </p:cNvPr>
              <p:cNvSpPr/>
              <p:nvPr/>
            </p:nvSpPr>
            <p:spPr>
              <a:xfrm>
                <a:off x="4879982" y="2146394"/>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0" name="フローチャート : 磁気ディスク 537">
                <a:extLst>
                  <a:ext uri="{FF2B5EF4-FFF2-40B4-BE49-F238E27FC236}">
                    <a16:creationId xmlns:a16="http://schemas.microsoft.com/office/drawing/2014/main" id="{EF716966-8E60-3060-BB5A-B9B8FE7256DC}"/>
                  </a:ext>
                </a:extLst>
              </p:cNvPr>
              <p:cNvSpPr/>
              <p:nvPr/>
            </p:nvSpPr>
            <p:spPr>
              <a:xfrm>
                <a:off x="5254305" y="2086868"/>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1" name="フローチャート : 磁気ディスク 538">
                <a:extLst>
                  <a:ext uri="{FF2B5EF4-FFF2-40B4-BE49-F238E27FC236}">
                    <a16:creationId xmlns:a16="http://schemas.microsoft.com/office/drawing/2014/main" id="{FDA3B401-9346-5187-5166-2CBCD7845B32}"/>
                  </a:ext>
                </a:extLst>
              </p:cNvPr>
              <p:cNvSpPr/>
              <p:nvPr/>
            </p:nvSpPr>
            <p:spPr>
              <a:xfrm>
                <a:off x="5174568" y="2150597"/>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2" name="グループ化 539">
                <a:extLst>
                  <a:ext uri="{FF2B5EF4-FFF2-40B4-BE49-F238E27FC236}">
                    <a16:creationId xmlns:a16="http://schemas.microsoft.com/office/drawing/2014/main" id="{38AB79E1-E81F-9D2F-2964-5F31A5E21E5C}"/>
                  </a:ext>
                </a:extLst>
              </p:cNvPr>
              <p:cNvGrpSpPr/>
              <p:nvPr/>
            </p:nvGrpSpPr>
            <p:grpSpPr>
              <a:xfrm>
                <a:off x="3833551" y="1826612"/>
                <a:ext cx="717635" cy="570419"/>
                <a:chOff x="3288963" y="3327848"/>
                <a:chExt cx="648072" cy="489057"/>
              </a:xfrm>
              <a:solidFill>
                <a:schemeClr val="accent5">
                  <a:lumMod val="75000"/>
                </a:schemeClr>
              </a:solidFill>
            </p:grpSpPr>
            <p:sp>
              <p:nvSpPr>
                <p:cNvPr id="486" name="直方体 540">
                  <a:extLst>
                    <a:ext uri="{FF2B5EF4-FFF2-40B4-BE49-F238E27FC236}">
                      <a16:creationId xmlns:a16="http://schemas.microsoft.com/office/drawing/2014/main" id="{C4627B1C-F9E3-3EE1-4BA9-8F5840E9E063}"/>
                    </a:ext>
                  </a:extLst>
                </p:cNvPr>
                <p:cNvSpPr/>
                <p:nvPr/>
              </p:nvSpPr>
              <p:spPr>
                <a:xfrm>
                  <a:off x="3288963" y="3392841"/>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7" name="フローチャート : 磁気ディスク 541">
                  <a:extLst>
                    <a:ext uri="{FF2B5EF4-FFF2-40B4-BE49-F238E27FC236}">
                      <a16:creationId xmlns:a16="http://schemas.microsoft.com/office/drawing/2014/main" id="{DE83577F-3590-29A5-359D-D61293D26090}"/>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8" name="フローチャート : 磁気ディスク 542">
                  <a:extLst>
                    <a:ext uri="{FF2B5EF4-FFF2-40B4-BE49-F238E27FC236}">
                      <a16:creationId xmlns:a16="http://schemas.microsoft.com/office/drawing/2014/main" id="{CDE803FD-A499-93B2-037A-F9017A455F66}"/>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9" name="フローチャート : 磁気ディスク 543">
                  <a:extLst>
                    <a:ext uri="{FF2B5EF4-FFF2-40B4-BE49-F238E27FC236}">
                      <a16:creationId xmlns:a16="http://schemas.microsoft.com/office/drawing/2014/main" id="{CA2C8B15-9C92-B228-2B9B-73675B17B37A}"/>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0" name="フローチャート : 磁気ディスク 544">
                  <a:extLst>
                    <a:ext uri="{FF2B5EF4-FFF2-40B4-BE49-F238E27FC236}">
                      <a16:creationId xmlns:a16="http://schemas.microsoft.com/office/drawing/2014/main" id="{3A5434C5-6D9C-E0BE-0809-E484180F992C}"/>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3" name="グループ化 548">
                <a:extLst>
                  <a:ext uri="{FF2B5EF4-FFF2-40B4-BE49-F238E27FC236}">
                    <a16:creationId xmlns:a16="http://schemas.microsoft.com/office/drawing/2014/main" id="{252EE3D3-DC90-46C1-7C54-33CF9FED3CDE}"/>
                  </a:ext>
                </a:extLst>
              </p:cNvPr>
              <p:cNvGrpSpPr/>
              <p:nvPr/>
            </p:nvGrpSpPr>
            <p:grpSpPr>
              <a:xfrm>
                <a:off x="4382450" y="1821798"/>
                <a:ext cx="717634" cy="584933"/>
                <a:chOff x="3812831" y="4009228"/>
                <a:chExt cx="789397" cy="643426"/>
              </a:xfrm>
            </p:grpSpPr>
            <p:sp>
              <p:nvSpPr>
                <p:cNvPr id="481" name="直方体 549">
                  <a:extLst>
                    <a:ext uri="{FF2B5EF4-FFF2-40B4-BE49-F238E27FC236}">
                      <a16:creationId xmlns:a16="http://schemas.microsoft.com/office/drawing/2014/main" id="{A10C9195-9F6F-F22C-3A52-7411220C4010}"/>
                    </a:ext>
                  </a:extLst>
                </p:cNvPr>
                <p:cNvSpPr/>
                <p:nvPr/>
              </p:nvSpPr>
              <p:spPr>
                <a:xfrm>
                  <a:off x="3812831" y="4108580"/>
                  <a:ext cx="789397" cy="54407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フローチャート : 磁気ディスク 550">
                  <a:extLst>
                    <a:ext uri="{FF2B5EF4-FFF2-40B4-BE49-F238E27FC236}">
                      <a16:creationId xmlns:a16="http://schemas.microsoft.com/office/drawing/2014/main" id="{11981389-DD86-1899-2ECE-0DC89E2E59D6}"/>
                    </a:ext>
                  </a:extLst>
                </p:cNvPr>
                <p:cNvSpPr/>
                <p:nvPr/>
              </p:nvSpPr>
              <p:spPr>
                <a:xfrm>
                  <a:off x="4329702" y="4013852"/>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3" name="フローチャート : 磁気ディスク 551">
                  <a:extLst>
                    <a:ext uri="{FF2B5EF4-FFF2-40B4-BE49-F238E27FC236}">
                      <a16:creationId xmlns:a16="http://schemas.microsoft.com/office/drawing/2014/main" id="{AA5428F8-C98C-2315-3C94-E08A344CDAF5}"/>
                    </a:ext>
                  </a:extLst>
                </p:cNvPr>
                <p:cNvSpPr/>
                <p:nvPr/>
              </p:nvSpPr>
              <p:spPr>
                <a:xfrm>
                  <a:off x="4241991" y="4083954"/>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4" name="フローチャート : 磁気ディスク 552">
                  <a:extLst>
                    <a:ext uri="{FF2B5EF4-FFF2-40B4-BE49-F238E27FC236}">
                      <a16:creationId xmlns:a16="http://schemas.microsoft.com/office/drawing/2014/main" id="{4BF0A10F-FAF6-D477-02F7-E7F2C9225F81}"/>
                    </a:ext>
                  </a:extLst>
                </p:cNvPr>
                <p:cNvSpPr/>
                <p:nvPr/>
              </p:nvSpPr>
              <p:spPr>
                <a:xfrm>
                  <a:off x="4005656" y="4009228"/>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5" name="フローチャート : 磁気ディスク 553">
                  <a:extLst>
                    <a:ext uri="{FF2B5EF4-FFF2-40B4-BE49-F238E27FC236}">
                      <a16:creationId xmlns:a16="http://schemas.microsoft.com/office/drawing/2014/main" id="{DF075BA9-D598-D416-F73B-7F3C61BB0FAA}"/>
                    </a:ext>
                  </a:extLst>
                </p:cNvPr>
                <p:cNvSpPr/>
                <p:nvPr/>
              </p:nvSpPr>
              <p:spPr>
                <a:xfrm>
                  <a:off x="3917946" y="4079330"/>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4" name="直方体 555">
                <a:extLst>
                  <a:ext uri="{FF2B5EF4-FFF2-40B4-BE49-F238E27FC236}">
                    <a16:creationId xmlns:a16="http://schemas.microsoft.com/office/drawing/2014/main" id="{1EDD6FAE-EAC5-9F84-6ABC-73E04E94F019}"/>
                  </a:ext>
                </a:extLst>
              </p:cNvPr>
              <p:cNvSpPr/>
              <p:nvPr/>
            </p:nvSpPr>
            <p:spPr>
              <a:xfrm>
                <a:off x="4925818" y="1901609"/>
                <a:ext cx="717635"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5" name="フローチャート : 磁気ディスク 556">
                <a:extLst>
                  <a:ext uri="{FF2B5EF4-FFF2-40B4-BE49-F238E27FC236}">
                    <a16:creationId xmlns:a16="http://schemas.microsoft.com/office/drawing/2014/main" id="{6DB061B4-16D2-A1C7-6944-4A529620DDBC}"/>
                  </a:ext>
                </a:extLst>
              </p:cNvPr>
              <p:cNvSpPr/>
              <p:nvPr/>
            </p:nvSpPr>
            <p:spPr>
              <a:xfrm>
                <a:off x="5381188" y="1820453"/>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6" name="フローチャート : 磁気ディスク 557">
                <a:extLst>
                  <a:ext uri="{FF2B5EF4-FFF2-40B4-BE49-F238E27FC236}">
                    <a16:creationId xmlns:a16="http://schemas.microsoft.com/office/drawing/2014/main" id="{B5DABB61-02F7-3D18-FAB6-8F33C4ABE743}"/>
                  </a:ext>
                </a:extLst>
              </p:cNvPr>
              <p:cNvSpPr/>
              <p:nvPr/>
            </p:nvSpPr>
            <p:spPr>
              <a:xfrm>
                <a:off x="5086600" y="1816249"/>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7" name="フローチャート : 磁気ディスク 558">
                <a:extLst>
                  <a:ext uri="{FF2B5EF4-FFF2-40B4-BE49-F238E27FC236}">
                    <a16:creationId xmlns:a16="http://schemas.microsoft.com/office/drawing/2014/main" id="{F4FBF9F5-6D11-CDE3-0E2C-48E6E3EF9DED}"/>
                  </a:ext>
                </a:extLst>
              </p:cNvPr>
              <p:cNvSpPr/>
              <p:nvPr/>
            </p:nvSpPr>
            <p:spPr>
              <a:xfrm>
                <a:off x="5006863" y="1879978"/>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8" name="グループ化 608">
                <a:extLst>
                  <a:ext uri="{FF2B5EF4-FFF2-40B4-BE49-F238E27FC236}">
                    <a16:creationId xmlns:a16="http://schemas.microsoft.com/office/drawing/2014/main" id="{FC614B13-49E7-9DAF-38EA-1E9D6DEFF1DC}"/>
                  </a:ext>
                </a:extLst>
              </p:cNvPr>
              <p:cNvGrpSpPr/>
              <p:nvPr/>
            </p:nvGrpSpPr>
            <p:grpSpPr>
              <a:xfrm>
                <a:off x="4077107" y="1484784"/>
                <a:ext cx="717635" cy="594487"/>
                <a:chOff x="2804575" y="5192395"/>
                <a:chExt cx="789398" cy="653936"/>
              </a:xfrm>
            </p:grpSpPr>
            <p:sp>
              <p:nvSpPr>
                <p:cNvPr id="476" name="直方体 609">
                  <a:extLst>
                    <a:ext uri="{FF2B5EF4-FFF2-40B4-BE49-F238E27FC236}">
                      <a16:creationId xmlns:a16="http://schemas.microsoft.com/office/drawing/2014/main" id="{37544BD3-D519-2ED7-C143-7B0ED8361F62}"/>
                    </a:ext>
                  </a:extLst>
                </p:cNvPr>
                <p:cNvSpPr/>
                <p:nvPr/>
              </p:nvSpPr>
              <p:spPr>
                <a:xfrm>
                  <a:off x="2804575" y="5302257"/>
                  <a:ext cx="789398" cy="54407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7" name="フローチャート : 磁気ディスク 610">
                  <a:extLst>
                    <a:ext uri="{FF2B5EF4-FFF2-40B4-BE49-F238E27FC236}">
                      <a16:creationId xmlns:a16="http://schemas.microsoft.com/office/drawing/2014/main" id="{B1208594-55A2-76AC-6CA5-7D5F51E16786}"/>
                    </a:ext>
                  </a:extLst>
                </p:cNvPr>
                <p:cNvSpPr/>
                <p:nvPr/>
              </p:nvSpPr>
              <p:spPr>
                <a:xfrm>
                  <a:off x="3321447" y="5197019"/>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8" name="フローチャート : 磁気ディスク 611">
                  <a:extLst>
                    <a:ext uri="{FF2B5EF4-FFF2-40B4-BE49-F238E27FC236}">
                      <a16:creationId xmlns:a16="http://schemas.microsoft.com/office/drawing/2014/main" id="{25033781-1D96-EE59-98DF-7422A8B7E38E}"/>
                    </a:ext>
                  </a:extLst>
                </p:cNvPr>
                <p:cNvSpPr/>
                <p:nvPr/>
              </p:nvSpPr>
              <p:spPr>
                <a:xfrm>
                  <a:off x="2997401" y="5192395"/>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9" name="フローチャート : 磁気ディスク 612">
                  <a:extLst>
                    <a:ext uri="{FF2B5EF4-FFF2-40B4-BE49-F238E27FC236}">
                      <a16:creationId xmlns:a16="http://schemas.microsoft.com/office/drawing/2014/main" id="{3E90DEEE-40C5-7A7A-4CCA-76CC433E3284}"/>
                    </a:ext>
                  </a:extLst>
                </p:cNvPr>
                <p:cNvSpPr/>
                <p:nvPr/>
              </p:nvSpPr>
              <p:spPr>
                <a:xfrm>
                  <a:off x="3233736" y="5267121"/>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0" name="フローチャート : 磁気ディスク 613">
                  <a:extLst>
                    <a:ext uri="{FF2B5EF4-FFF2-40B4-BE49-F238E27FC236}">
                      <a16:creationId xmlns:a16="http://schemas.microsoft.com/office/drawing/2014/main" id="{D68F15A5-A37D-6490-A608-631F8C17A7E9}"/>
                    </a:ext>
                  </a:extLst>
                </p:cNvPr>
                <p:cNvSpPr/>
                <p:nvPr/>
              </p:nvSpPr>
              <p:spPr>
                <a:xfrm>
                  <a:off x="2909690" y="5262497"/>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9" name="グループ化 614">
                <a:extLst>
                  <a:ext uri="{FF2B5EF4-FFF2-40B4-BE49-F238E27FC236}">
                    <a16:creationId xmlns:a16="http://schemas.microsoft.com/office/drawing/2014/main" id="{9795CE4C-A6A6-826B-7982-7D2EAEE21536}"/>
                  </a:ext>
                </a:extLst>
              </p:cNvPr>
              <p:cNvGrpSpPr/>
              <p:nvPr/>
            </p:nvGrpSpPr>
            <p:grpSpPr>
              <a:xfrm>
                <a:off x="4627864" y="1486394"/>
                <a:ext cx="717635" cy="594487"/>
                <a:chOff x="2804575" y="5192395"/>
                <a:chExt cx="789398" cy="653936"/>
              </a:xfrm>
            </p:grpSpPr>
            <p:sp>
              <p:nvSpPr>
                <p:cNvPr id="471" name="直方体 615">
                  <a:extLst>
                    <a:ext uri="{FF2B5EF4-FFF2-40B4-BE49-F238E27FC236}">
                      <a16:creationId xmlns:a16="http://schemas.microsoft.com/office/drawing/2014/main" id="{283BD98F-D81F-C62E-CC4F-C74E0B00E325}"/>
                    </a:ext>
                  </a:extLst>
                </p:cNvPr>
                <p:cNvSpPr/>
                <p:nvPr/>
              </p:nvSpPr>
              <p:spPr>
                <a:xfrm>
                  <a:off x="2804575" y="5302257"/>
                  <a:ext cx="789398" cy="54407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フローチャート : 磁気ディスク 616">
                  <a:extLst>
                    <a:ext uri="{FF2B5EF4-FFF2-40B4-BE49-F238E27FC236}">
                      <a16:creationId xmlns:a16="http://schemas.microsoft.com/office/drawing/2014/main" id="{C51E009A-308B-30BE-DA79-70374EEBE715}"/>
                    </a:ext>
                  </a:extLst>
                </p:cNvPr>
                <p:cNvSpPr/>
                <p:nvPr/>
              </p:nvSpPr>
              <p:spPr>
                <a:xfrm>
                  <a:off x="3321447" y="5197019"/>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3" name="フローチャート : 磁気ディスク 617">
                  <a:extLst>
                    <a:ext uri="{FF2B5EF4-FFF2-40B4-BE49-F238E27FC236}">
                      <a16:creationId xmlns:a16="http://schemas.microsoft.com/office/drawing/2014/main" id="{BB0AD4AF-AF50-0FBF-212F-CEA22413CDDF}"/>
                    </a:ext>
                  </a:extLst>
                </p:cNvPr>
                <p:cNvSpPr/>
                <p:nvPr/>
              </p:nvSpPr>
              <p:spPr>
                <a:xfrm>
                  <a:off x="2997401" y="5192395"/>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4" name="フローチャート : 磁気ディスク 618">
                  <a:extLst>
                    <a:ext uri="{FF2B5EF4-FFF2-40B4-BE49-F238E27FC236}">
                      <a16:creationId xmlns:a16="http://schemas.microsoft.com/office/drawing/2014/main" id="{9FB2B481-82E4-1812-346B-5027FF921087}"/>
                    </a:ext>
                  </a:extLst>
                </p:cNvPr>
                <p:cNvSpPr/>
                <p:nvPr/>
              </p:nvSpPr>
              <p:spPr>
                <a:xfrm>
                  <a:off x="3233736" y="5267121"/>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フローチャート : 磁気ディスク 619">
                  <a:extLst>
                    <a:ext uri="{FF2B5EF4-FFF2-40B4-BE49-F238E27FC236}">
                      <a16:creationId xmlns:a16="http://schemas.microsoft.com/office/drawing/2014/main" id="{63C2FCB2-1C11-AB51-69AC-BE0D2E361134}"/>
                    </a:ext>
                  </a:extLst>
                </p:cNvPr>
                <p:cNvSpPr/>
                <p:nvPr/>
              </p:nvSpPr>
              <p:spPr>
                <a:xfrm>
                  <a:off x="2909690" y="5262497"/>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0" name="フローチャート : 磁気ディスク 620">
                <a:extLst>
                  <a:ext uri="{FF2B5EF4-FFF2-40B4-BE49-F238E27FC236}">
                    <a16:creationId xmlns:a16="http://schemas.microsoft.com/office/drawing/2014/main" id="{03EF50CE-4CFB-1F1B-8128-B665287C3739}"/>
                  </a:ext>
                </a:extLst>
              </p:cNvPr>
              <p:cNvSpPr/>
              <p:nvPr/>
            </p:nvSpPr>
            <p:spPr>
              <a:xfrm>
                <a:off x="5301451" y="1884182"/>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0" name="グループ化 6">
              <a:extLst>
                <a:ext uri="{FF2B5EF4-FFF2-40B4-BE49-F238E27FC236}">
                  <a16:creationId xmlns:a16="http://schemas.microsoft.com/office/drawing/2014/main" id="{77418359-B9EF-20A9-E31A-0A65D9CA3F59}"/>
                </a:ext>
              </a:extLst>
            </p:cNvPr>
            <p:cNvGrpSpPr/>
            <p:nvPr/>
          </p:nvGrpSpPr>
          <p:grpSpPr>
            <a:xfrm>
              <a:off x="3995936" y="2658549"/>
              <a:ext cx="1833358" cy="1316356"/>
              <a:chOff x="3818762" y="2659137"/>
              <a:chExt cx="1833358" cy="1316356"/>
            </a:xfrm>
          </p:grpSpPr>
          <p:grpSp>
            <p:nvGrpSpPr>
              <p:cNvPr id="419" name="グループ化 412">
                <a:extLst>
                  <a:ext uri="{FF2B5EF4-FFF2-40B4-BE49-F238E27FC236}">
                    <a16:creationId xmlns:a16="http://schemas.microsoft.com/office/drawing/2014/main" id="{3C629CFC-FAF7-6DD3-EE65-21CF231E1D31}"/>
                  </a:ext>
                </a:extLst>
              </p:cNvPr>
              <p:cNvGrpSpPr/>
              <p:nvPr/>
            </p:nvGrpSpPr>
            <p:grpSpPr>
              <a:xfrm>
                <a:off x="4065699" y="3370430"/>
                <a:ext cx="717635" cy="603377"/>
                <a:chOff x="80700" y="4992788"/>
                <a:chExt cx="717635" cy="603377"/>
              </a:xfrm>
            </p:grpSpPr>
            <p:sp>
              <p:nvSpPr>
                <p:cNvPr id="453" name="直方体 483">
                  <a:extLst>
                    <a:ext uri="{FF2B5EF4-FFF2-40B4-BE49-F238E27FC236}">
                      <a16:creationId xmlns:a16="http://schemas.microsoft.com/office/drawing/2014/main" id="{51D6AD60-EC8B-BDCF-4242-FD7517122A26}"/>
                    </a:ext>
                  </a:extLst>
                </p:cNvPr>
                <p:cNvSpPr/>
                <p:nvPr/>
              </p:nvSpPr>
              <p:spPr>
                <a:xfrm>
                  <a:off x="80700" y="5101550"/>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4" name="フローチャート : 磁気ディスク 484">
                  <a:extLst>
                    <a:ext uri="{FF2B5EF4-FFF2-40B4-BE49-F238E27FC236}">
                      <a16:creationId xmlns:a16="http://schemas.microsoft.com/office/drawing/2014/main" id="{7662D69E-D2D3-76E6-8C47-82C47ECFCB75}"/>
                    </a:ext>
                  </a:extLst>
                </p:cNvPr>
                <p:cNvSpPr/>
                <p:nvPr/>
              </p:nvSpPr>
              <p:spPr>
                <a:xfrm>
                  <a:off x="275106" y="499278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5" name="フローチャート : 磁気ディスク 485">
                  <a:extLst>
                    <a:ext uri="{FF2B5EF4-FFF2-40B4-BE49-F238E27FC236}">
                      <a16:creationId xmlns:a16="http://schemas.microsoft.com/office/drawing/2014/main" id="{2BF4121D-B4E7-80FA-7B17-04992C544D23}"/>
                    </a:ext>
                  </a:extLst>
                </p:cNvPr>
                <p:cNvSpPr/>
                <p:nvPr/>
              </p:nvSpPr>
              <p:spPr>
                <a:xfrm>
                  <a:off x="195369" y="505651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6" name="フローチャート : 磁気ディスク 486">
                  <a:extLst>
                    <a:ext uri="{FF2B5EF4-FFF2-40B4-BE49-F238E27FC236}">
                      <a16:creationId xmlns:a16="http://schemas.microsoft.com/office/drawing/2014/main" id="{F7B59A52-239E-D5A9-7A62-BB7AA479E7D4}"/>
                    </a:ext>
                  </a:extLst>
                </p:cNvPr>
                <p:cNvSpPr/>
                <p:nvPr/>
              </p:nvSpPr>
              <p:spPr>
                <a:xfrm>
                  <a:off x="550584" y="500654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7" name="フローチャート : 磁気ディスク 487">
                  <a:extLst>
                    <a:ext uri="{FF2B5EF4-FFF2-40B4-BE49-F238E27FC236}">
                      <a16:creationId xmlns:a16="http://schemas.microsoft.com/office/drawing/2014/main" id="{1C0CE761-F5DC-D299-C0C0-70A616853FEF}"/>
                    </a:ext>
                  </a:extLst>
                </p:cNvPr>
                <p:cNvSpPr/>
                <p:nvPr/>
              </p:nvSpPr>
              <p:spPr>
                <a:xfrm>
                  <a:off x="470846" y="507027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0" name="グループ化 488">
                <a:extLst>
                  <a:ext uri="{FF2B5EF4-FFF2-40B4-BE49-F238E27FC236}">
                    <a16:creationId xmlns:a16="http://schemas.microsoft.com/office/drawing/2014/main" id="{B147B780-06F3-948D-4940-1996FF16C6A6}"/>
                  </a:ext>
                </a:extLst>
              </p:cNvPr>
              <p:cNvGrpSpPr/>
              <p:nvPr/>
            </p:nvGrpSpPr>
            <p:grpSpPr>
              <a:xfrm>
                <a:off x="4617498" y="3372116"/>
                <a:ext cx="717635" cy="603377"/>
                <a:chOff x="80700" y="4992788"/>
                <a:chExt cx="717635" cy="603377"/>
              </a:xfrm>
            </p:grpSpPr>
            <p:sp>
              <p:nvSpPr>
                <p:cNvPr id="448" name="直方体 489">
                  <a:extLst>
                    <a:ext uri="{FF2B5EF4-FFF2-40B4-BE49-F238E27FC236}">
                      <a16:creationId xmlns:a16="http://schemas.microsoft.com/office/drawing/2014/main" id="{097CAEFA-FBE1-34B8-A72C-B2793E2D1007}"/>
                    </a:ext>
                  </a:extLst>
                </p:cNvPr>
                <p:cNvSpPr/>
                <p:nvPr/>
              </p:nvSpPr>
              <p:spPr>
                <a:xfrm>
                  <a:off x="80700" y="5101550"/>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9" name="フローチャート : 磁気ディスク 490">
                  <a:extLst>
                    <a:ext uri="{FF2B5EF4-FFF2-40B4-BE49-F238E27FC236}">
                      <a16:creationId xmlns:a16="http://schemas.microsoft.com/office/drawing/2014/main" id="{249D5BCD-7492-08D8-F26D-C828332DA13C}"/>
                    </a:ext>
                  </a:extLst>
                </p:cNvPr>
                <p:cNvSpPr/>
                <p:nvPr/>
              </p:nvSpPr>
              <p:spPr>
                <a:xfrm>
                  <a:off x="275106" y="499278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0" name="フローチャート : 磁気ディスク 491">
                  <a:extLst>
                    <a:ext uri="{FF2B5EF4-FFF2-40B4-BE49-F238E27FC236}">
                      <a16:creationId xmlns:a16="http://schemas.microsoft.com/office/drawing/2014/main" id="{CC8F106D-F346-7B15-2870-A95DE73011E8}"/>
                    </a:ext>
                  </a:extLst>
                </p:cNvPr>
                <p:cNvSpPr/>
                <p:nvPr/>
              </p:nvSpPr>
              <p:spPr>
                <a:xfrm>
                  <a:off x="195369" y="505651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1" name="フローチャート : 磁気ディスク 492">
                  <a:extLst>
                    <a:ext uri="{FF2B5EF4-FFF2-40B4-BE49-F238E27FC236}">
                      <a16:creationId xmlns:a16="http://schemas.microsoft.com/office/drawing/2014/main" id="{A2DD525D-9126-A08B-E73D-08956F24578C}"/>
                    </a:ext>
                  </a:extLst>
                </p:cNvPr>
                <p:cNvSpPr/>
                <p:nvPr/>
              </p:nvSpPr>
              <p:spPr>
                <a:xfrm>
                  <a:off x="550584" y="500654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2" name="フローチャート : 磁気ディスク 493">
                  <a:extLst>
                    <a:ext uri="{FF2B5EF4-FFF2-40B4-BE49-F238E27FC236}">
                      <a16:creationId xmlns:a16="http://schemas.microsoft.com/office/drawing/2014/main" id="{66B3B4A6-6C23-C6B9-E2A0-30764324E2FC}"/>
                    </a:ext>
                  </a:extLst>
                </p:cNvPr>
                <p:cNvSpPr/>
                <p:nvPr/>
              </p:nvSpPr>
              <p:spPr>
                <a:xfrm>
                  <a:off x="470846" y="507027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1" name="グループ化 494">
                <a:extLst>
                  <a:ext uri="{FF2B5EF4-FFF2-40B4-BE49-F238E27FC236}">
                    <a16:creationId xmlns:a16="http://schemas.microsoft.com/office/drawing/2014/main" id="{CD142271-58BB-C14E-8DEE-69F00F63F13B}"/>
                  </a:ext>
                </a:extLst>
              </p:cNvPr>
              <p:cNvGrpSpPr/>
              <p:nvPr/>
            </p:nvGrpSpPr>
            <p:grpSpPr>
              <a:xfrm>
                <a:off x="3818762" y="3032778"/>
                <a:ext cx="717635" cy="617907"/>
                <a:chOff x="64201" y="4992788"/>
                <a:chExt cx="717635" cy="617907"/>
              </a:xfrm>
            </p:grpSpPr>
            <p:sp>
              <p:nvSpPr>
                <p:cNvPr id="443" name="直方体 495">
                  <a:extLst>
                    <a:ext uri="{FF2B5EF4-FFF2-40B4-BE49-F238E27FC236}">
                      <a16:creationId xmlns:a16="http://schemas.microsoft.com/office/drawing/2014/main" id="{E773FFBD-B8C0-973D-F102-FF9DDAFD1D1C}"/>
                    </a:ext>
                  </a:extLst>
                </p:cNvPr>
                <p:cNvSpPr/>
                <p:nvPr/>
              </p:nvSpPr>
              <p:spPr>
                <a:xfrm>
                  <a:off x="64201" y="5116080"/>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4" name="フローチャート : 磁気ディスク 496">
                  <a:extLst>
                    <a:ext uri="{FF2B5EF4-FFF2-40B4-BE49-F238E27FC236}">
                      <a16:creationId xmlns:a16="http://schemas.microsoft.com/office/drawing/2014/main" id="{487BB233-6D53-44E0-FE10-12F51FDA5B31}"/>
                    </a:ext>
                  </a:extLst>
                </p:cNvPr>
                <p:cNvSpPr/>
                <p:nvPr/>
              </p:nvSpPr>
              <p:spPr>
                <a:xfrm>
                  <a:off x="275106" y="4992788"/>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5" name="フローチャート : 磁気ディスク 497">
                  <a:extLst>
                    <a:ext uri="{FF2B5EF4-FFF2-40B4-BE49-F238E27FC236}">
                      <a16:creationId xmlns:a16="http://schemas.microsoft.com/office/drawing/2014/main" id="{AAF31814-FCEF-85DD-2B43-7299FE66D7DF}"/>
                    </a:ext>
                  </a:extLst>
                </p:cNvPr>
                <p:cNvSpPr/>
                <p:nvPr/>
              </p:nvSpPr>
              <p:spPr>
                <a:xfrm>
                  <a:off x="195369" y="5056517"/>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6" name="フローチャート : 磁気ディスク 498">
                  <a:extLst>
                    <a:ext uri="{FF2B5EF4-FFF2-40B4-BE49-F238E27FC236}">
                      <a16:creationId xmlns:a16="http://schemas.microsoft.com/office/drawing/2014/main" id="{A0046460-C479-EB62-F918-2359718C47F8}"/>
                    </a:ext>
                  </a:extLst>
                </p:cNvPr>
                <p:cNvSpPr/>
                <p:nvPr/>
              </p:nvSpPr>
              <p:spPr>
                <a:xfrm>
                  <a:off x="550584" y="500654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7" name="フローチャート : 磁気ディスク 499">
                  <a:extLst>
                    <a:ext uri="{FF2B5EF4-FFF2-40B4-BE49-F238E27FC236}">
                      <a16:creationId xmlns:a16="http://schemas.microsoft.com/office/drawing/2014/main" id="{DCCA10BE-FFEB-9D75-B28D-8A396CA25581}"/>
                    </a:ext>
                  </a:extLst>
                </p:cNvPr>
                <p:cNvSpPr/>
                <p:nvPr/>
              </p:nvSpPr>
              <p:spPr>
                <a:xfrm>
                  <a:off x="470846" y="507027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2" name="直方体 526">
                <a:extLst>
                  <a:ext uri="{FF2B5EF4-FFF2-40B4-BE49-F238E27FC236}">
                    <a16:creationId xmlns:a16="http://schemas.microsoft.com/office/drawing/2014/main" id="{4391F749-D095-C42A-A05B-CE993AC4B62F}"/>
                  </a:ext>
                </a:extLst>
              </p:cNvPr>
              <p:cNvSpPr/>
              <p:nvPr/>
            </p:nvSpPr>
            <p:spPr>
              <a:xfrm>
                <a:off x="4367303" y="3156072"/>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3" name="フローチャート : 磁気ディスク 527">
                <a:extLst>
                  <a:ext uri="{FF2B5EF4-FFF2-40B4-BE49-F238E27FC236}">
                    <a16:creationId xmlns:a16="http://schemas.microsoft.com/office/drawing/2014/main" id="{E71AD5FA-F2A6-3643-3C66-9A61AED9E430}"/>
                  </a:ext>
                </a:extLst>
              </p:cNvPr>
              <p:cNvSpPr/>
              <p:nvPr/>
            </p:nvSpPr>
            <p:spPr>
              <a:xfrm>
                <a:off x="4578207" y="3023226"/>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4" name="フローチャート : 磁気ディスク 528">
                <a:extLst>
                  <a:ext uri="{FF2B5EF4-FFF2-40B4-BE49-F238E27FC236}">
                    <a16:creationId xmlns:a16="http://schemas.microsoft.com/office/drawing/2014/main" id="{190C0112-C026-F9C8-E3E2-E22CB711DC2F}"/>
                  </a:ext>
                </a:extLst>
              </p:cNvPr>
              <p:cNvSpPr/>
              <p:nvPr/>
            </p:nvSpPr>
            <p:spPr>
              <a:xfrm>
                <a:off x="4498470" y="3086955"/>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5" name="フローチャート : 磁気ディスク 529">
                <a:extLst>
                  <a:ext uri="{FF2B5EF4-FFF2-40B4-BE49-F238E27FC236}">
                    <a16:creationId xmlns:a16="http://schemas.microsoft.com/office/drawing/2014/main" id="{6C45C20A-0AF1-C2FC-8957-5B096A225BD7}"/>
                  </a:ext>
                </a:extLst>
              </p:cNvPr>
              <p:cNvSpPr/>
              <p:nvPr/>
            </p:nvSpPr>
            <p:spPr>
              <a:xfrm>
                <a:off x="4853685" y="3036984"/>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6" name="フローチャート : 磁気ディスク 530">
                <a:extLst>
                  <a:ext uri="{FF2B5EF4-FFF2-40B4-BE49-F238E27FC236}">
                    <a16:creationId xmlns:a16="http://schemas.microsoft.com/office/drawing/2014/main" id="{A4FEB1A0-0715-82B8-292D-A0961EC07AF5}"/>
                  </a:ext>
                </a:extLst>
              </p:cNvPr>
              <p:cNvSpPr/>
              <p:nvPr/>
            </p:nvSpPr>
            <p:spPr>
              <a:xfrm>
                <a:off x="4773947" y="3100713"/>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7" name="直方体 531">
                <a:extLst>
                  <a:ext uri="{FF2B5EF4-FFF2-40B4-BE49-F238E27FC236}">
                    <a16:creationId xmlns:a16="http://schemas.microsoft.com/office/drawing/2014/main" id="{8FC915DD-7932-C751-2933-BB87A7935CCC}"/>
                  </a:ext>
                </a:extLst>
              </p:cNvPr>
              <p:cNvSpPr/>
              <p:nvPr/>
            </p:nvSpPr>
            <p:spPr>
              <a:xfrm>
                <a:off x="4934485" y="3151290"/>
                <a:ext cx="717635" cy="494615"/>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8" name="フローチャート : 磁気ディスク 532">
                <a:extLst>
                  <a:ext uri="{FF2B5EF4-FFF2-40B4-BE49-F238E27FC236}">
                    <a16:creationId xmlns:a16="http://schemas.microsoft.com/office/drawing/2014/main" id="{F6E11F88-AD2E-A318-74DB-34387C63F37E}"/>
                  </a:ext>
                </a:extLst>
              </p:cNvPr>
              <p:cNvSpPr/>
              <p:nvPr/>
            </p:nvSpPr>
            <p:spPr>
              <a:xfrm>
                <a:off x="5128891" y="3028014"/>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9" name="フローチャート : 磁気ディスク 533">
                <a:extLst>
                  <a:ext uri="{FF2B5EF4-FFF2-40B4-BE49-F238E27FC236}">
                    <a16:creationId xmlns:a16="http://schemas.microsoft.com/office/drawing/2014/main" id="{0AD584C9-614C-E279-E77E-BB1562FEB954}"/>
                  </a:ext>
                </a:extLst>
              </p:cNvPr>
              <p:cNvSpPr/>
              <p:nvPr/>
            </p:nvSpPr>
            <p:spPr>
              <a:xfrm>
                <a:off x="5049154" y="3091743"/>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0" name="直方体 534">
                <a:extLst>
                  <a:ext uri="{FF2B5EF4-FFF2-40B4-BE49-F238E27FC236}">
                    <a16:creationId xmlns:a16="http://schemas.microsoft.com/office/drawing/2014/main" id="{8CF5770C-1912-8D7D-9BFF-BB1FBEFAD261}"/>
                  </a:ext>
                </a:extLst>
              </p:cNvPr>
              <p:cNvSpPr/>
              <p:nvPr/>
            </p:nvSpPr>
            <p:spPr>
              <a:xfrm>
                <a:off x="4784423" y="2743142"/>
                <a:ext cx="717634"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1" name="直方体 545">
                <a:extLst>
                  <a:ext uri="{FF2B5EF4-FFF2-40B4-BE49-F238E27FC236}">
                    <a16:creationId xmlns:a16="http://schemas.microsoft.com/office/drawing/2014/main" id="{580ECAEF-2E0D-B896-3266-94F4BE0ABFE0}"/>
                  </a:ext>
                </a:extLst>
              </p:cNvPr>
              <p:cNvSpPr/>
              <p:nvPr/>
            </p:nvSpPr>
            <p:spPr>
              <a:xfrm>
                <a:off x="4616408" y="2903791"/>
                <a:ext cx="717634"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2" name="フローチャート : 磁気ディスク 546">
                <a:extLst>
                  <a:ext uri="{FF2B5EF4-FFF2-40B4-BE49-F238E27FC236}">
                    <a16:creationId xmlns:a16="http://schemas.microsoft.com/office/drawing/2014/main" id="{DCEFA212-5AEC-BC7F-9284-08285BD7A7DD}"/>
                  </a:ext>
                </a:extLst>
              </p:cNvPr>
              <p:cNvSpPr/>
              <p:nvPr/>
            </p:nvSpPr>
            <p:spPr>
              <a:xfrm>
                <a:off x="4952469" y="2659137"/>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3" name="フローチャート : 磁気ディスク 547">
                <a:extLst>
                  <a:ext uri="{FF2B5EF4-FFF2-40B4-BE49-F238E27FC236}">
                    <a16:creationId xmlns:a16="http://schemas.microsoft.com/office/drawing/2014/main" id="{EFE1F180-C357-D4F4-9C52-40810D25AF34}"/>
                  </a:ext>
                </a:extLst>
              </p:cNvPr>
              <p:cNvSpPr/>
              <p:nvPr/>
            </p:nvSpPr>
            <p:spPr>
              <a:xfrm>
                <a:off x="5247056" y="2663340"/>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4" name="フローチャート : 磁気ディスク 554">
                <a:extLst>
                  <a:ext uri="{FF2B5EF4-FFF2-40B4-BE49-F238E27FC236}">
                    <a16:creationId xmlns:a16="http://schemas.microsoft.com/office/drawing/2014/main" id="{F75CEB5C-6248-C63E-74F4-DBB1801AE246}"/>
                  </a:ext>
                </a:extLst>
              </p:cNvPr>
              <p:cNvSpPr/>
              <p:nvPr/>
            </p:nvSpPr>
            <p:spPr>
              <a:xfrm>
                <a:off x="4872732" y="2722866"/>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5" name="フローチャート : 磁気ディスク 559">
                <a:extLst>
                  <a:ext uri="{FF2B5EF4-FFF2-40B4-BE49-F238E27FC236}">
                    <a16:creationId xmlns:a16="http://schemas.microsoft.com/office/drawing/2014/main" id="{FF3D455E-9DC2-238C-DB8E-7F6AC447C1A2}"/>
                  </a:ext>
                </a:extLst>
              </p:cNvPr>
              <p:cNvSpPr/>
              <p:nvPr/>
            </p:nvSpPr>
            <p:spPr>
              <a:xfrm>
                <a:off x="5167319" y="2727069"/>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6" name="フローチャート : 磁気ディスク 560">
                <a:extLst>
                  <a:ext uri="{FF2B5EF4-FFF2-40B4-BE49-F238E27FC236}">
                    <a16:creationId xmlns:a16="http://schemas.microsoft.com/office/drawing/2014/main" id="{89B88C76-784E-FC2E-B431-408DEF37B95A}"/>
                  </a:ext>
                </a:extLst>
              </p:cNvPr>
              <p:cNvSpPr/>
              <p:nvPr/>
            </p:nvSpPr>
            <p:spPr>
              <a:xfrm>
                <a:off x="5404369" y="3041772"/>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7" name="フローチャート : 磁気ディスク 561">
                <a:extLst>
                  <a:ext uri="{FF2B5EF4-FFF2-40B4-BE49-F238E27FC236}">
                    <a16:creationId xmlns:a16="http://schemas.microsoft.com/office/drawing/2014/main" id="{4EBF1CE7-F3D4-6862-DA73-87A168A62DD0}"/>
                  </a:ext>
                </a:extLst>
              </p:cNvPr>
              <p:cNvSpPr/>
              <p:nvPr/>
            </p:nvSpPr>
            <p:spPr>
              <a:xfrm>
                <a:off x="5324631" y="3105502"/>
                <a:ext cx="159475" cy="155566"/>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8" name="グループ化 4">
                <a:extLst>
                  <a:ext uri="{FF2B5EF4-FFF2-40B4-BE49-F238E27FC236}">
                    <a16:creationId xmlns:a16="http://schemas.microsoft.com/office/drawing/2014/main" id="{9EFD8D61-99D9-ECFA-62A9-45E95880771B}"/>
                  </a:ext>
                </a:extLst>
              </p:cNvPr>
              <p:cNvGrpSpPr/>
              <p:nvPr/>
            </p:nvGrpSpPr>
            <p:grpSpPr>
              <a:xfrm>
                <a:off x="4695799" y="2825378"/>
                <a:ext cx="533798" cy="223497"/>
                <a:chOff x="4860032" y="4285623"/>
                <a:chExt cx="533798" cy="223497"/>
              </a:xfrm>
            </p:grpSpPr>
            <p:sp>
              <p:nvSpPr>
                <p:cNvPr id="439" name="フローチャート : 磁気ディスク 622">
                  <a:extLst>
                    <a:ext uri="{FF2B5EF4-FFF2-40B4-BE49-F238E27FC236}">
                      <a16:creationId xmlns:a16="http://schemas.microsoft.com/office/drawing/2014/main" id="{61459704-A139-7C92-FE04-3E561FC6F94F}"/>
                    </a:ext>
                  </a:extLst>
                </p:cNvPr>
                <p:cNvSpPr/>
                <p:nvPr/>
              </p:nvSpPr>
              <p:spPr>
                <a:xfrm>
                  <a:off x="4939769" y="4285623"/>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0" name="フローチャート : 磁気ディスク 623">
                  <a:extLst>
                    <a:ext uri="{FF2B5EF4-FFF2-40B4-BE49-F238E27FC236}">
                      <a16:creationId xmlns:a16="http://schemas.microsoft.com/office/drawing/2014/main" id="{AA105479-A345-C5BD-498C-6EBF51CA5227}"/>
                    </a:ext>
                  </a:extLst>
                </p:cNvPr>
                <p:cNvSpPr/>
                <p:nvPr/>
              </p:nvSpPr>
              <p:spPr>
                <a:xfrm>
                  <a:off x="5234356" y="4289826"/>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1" name="フローチャート : 磁気ディスク 624">
                  <a:extLst>
                    <a:ext uri="{FF2B5EF4-FFF2-40B4-BE49-F238E27FC236}">
                      <a16:creationId xmlns:a16="http://schemas.microsoft.com/office/drawing/2014/main" id="{5FFF7FA2-F2BC-5D4D-7348-52890CF7E56B}"/>
                    </a:ext>
                  </a:extLst>
                </p:cNvPr>
                <p:cNvSpPr/>
                <p:nvPr/>
              </p:nvSpPr>
              <p:spPr>
                <a:xfrm>
                  <a:off x="4860032" y="4349352"/>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2" name="フローチャート : 磁気ディスク 625">
                  <a:extLst>
                    <a:ext uri="{FF2B5EF4-FFF2-40B4-BE49-F238E27FC236}">
                      <a16:creationId xmlns:a16="http://schemas.microsoft.com/office/drawing/2014/main" id="{0F84CFDA-52BC-C039-35B4-BF75D5CDC9D3}"/>
                    </a:ext>
                  </a:extLst>
                </p:cNvPr>
                <p:cNvSpPr/>
                <p:nvPr/>
              </p:nvSpPr>
              <p:spPr>
                <a:xfrm>
                  <a:off x="5154619" y="4353555"/>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81" name="右矢印 626">
              <a:extLst>
                <a:ext uri="{FF2B5EF4-FFF2-40B4-BE49-F238E27FC236}">
                  <a16:creationId xmlns:a16="http://schemas.microsoft.com/office/drawing/2014/main" id="{CFD65CE3-D0F3-CFE8-572F-FF9C8F91C706}"/>
                </a:ext>
              </a:extLst>
            </p:cNvPr>
            <p:cNvSpPr/>
            <p:nvPr/>
          </p:nvSpPr>
          <p:spPr>
            <a:xfrm>
              <a:off x="3123656" y="2907181"/>
              <a:ext cx="575059" cy="440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2" name="平行四辺形 9">
              <a:extLst>
                <a:ext uri="{FF2B5EF4-FFF2-40B4-BE49-F238E27FC236}">
                  <a16:creationId xmlns:a16="http://schemas.microsoft.com/office/drawing/2014/main" id="{2F2CD6E1-3F36-4A18-9BA4-B5A3E657E143}"/>
                </a:ext>
              </a:extLst>
            </p:cNvPr>
            <p:cNvSpPr/>
            <p:nvPr/>
          </p:nvSpPr>
          <p:spPr>
            <a:xfrm>
              <a:off x="340027" y="2825765"/>
              <a:ext cx="2553816" cy="188008"/>
            </a:xfrm>
            <a:prstGeom prst="parallelogram">
              <a:avLst>
                <a:gd name="adj" fmla="val 95901"/>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3" name="フローチャート : 磁気ディスク 562">
              <a:extLst>
                <a:ext uri="{FF2B5EF4-FFF2-40B4-BE49-F238E27FC236}">
                  <a16:creationId xmlns:a16="http://schemas.microsoft.com/office/drawing/2014/main" id="{89834B75-AFC4-AEA1-4C2F-EA44E6CD998B}"/>
                </a:ext>
              </a:extLst>
            </p:cNvPr>
            <p:cNvSpPr/>
            <p:nvPr/>
          </p:nvSpPr>
          <p:spPr>
            <a:xfrm>
              <a:off x="1066815" y="2814802"/>
              <a:ext cx="159475" cy="138301"/>
            </a:xfrm>
            <a:prstGeom prst="flowChartMagneticDisk">
              <a:avLst/>
            </a:prstGeom>
            <a:solidFill>
              <a:schemeClr val="accent5">
                <a:lumMod val="40000"/>
                <a:lumOff val="60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4" name="フローチャート : 磁気ディスク 568">
              <a:extLst>
                <a:ext uri="{FF2B5EF4-FFF2-40B4-BE49-F238E27FC236}">
                  <a16:creationId xmlns:a16="http://schemas.microsoft.com/office/drawing/2014/main" id="{279129C9-A32A-74D8-F668-4075B0FB4402}"/>
                </a:ext>
              </a:extLst>
            </p:cNvPr>
            <p:cNvSpPr/>
            <p:nvPr/>
          </p:nvSpPr>
          <p:spPr>
            <a:xfrm>
              <a:off x="1811660" y="2670200"/>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5" name="フローチャート : 磁気ディスク 569">
              <a:extLst>
                <a:ext uri="{FF2B5EF4-FFF2-40B4-BE49-F238E27FC236}">
                  <a16:creationId xmlns:a16="http://schemas.microsoft.com/office/drawing/2014/main" id="{88709ABB-64D1-48FB-63EC-B5759DC3FDD0}"/>
                </a:ext>
              </a:extLst>
            </p:cNvPr>
            <p:cNvSpPr/>
            <p:nvPr/>
          </p:nvSpPr>
          <p:spPr>
            <a:xfrm>
              <a:off x="1731923" y="2733930"/>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6" name="フローチャート : 磁気ディスク 570">
              <a:extLst>
                <a:ext uri="{FF2B5EF4-FFF2-40B4-BE49-F238E27FC236}">
                  <a16:creationId xmlns:a16="http://schemas.microsoft.com/office/drawing/2014/main" id="{D4C3F7C1-617F-E71C-4EF5-34CD39A17DF7}"/>
                </a:ext>
              </a:extLst>
            </p:cNvPr>
            <p:cNvSpPr/>
            <p:nvPr/>
          </p:nvSpPr>
          <p:spPr>
            <a:xfrm>
              <a:off x="2106246" y="2674404"/>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7" name="フローチャート : 磁気ディスク 571">
              <a:extLst>
                <a:ext uri="{FF2B5EF4-FFF2-40B4-BE49-F238E27FC236}">
                  <a16:creationId xmlns:a16="http://schemas.microsoft.com/office/drawing/2014/main" id="{056B6785-BC82-9E93-840A-7C11A7331B2D}"/>
                </a:ext>
              </a:extLst>
            </p:cNvPr>
            <p:cNvSpPr/>
            <p:nvPr/>
          </p:nvSpPr>
          <p:spPr>
            <a:xfrm>
              <a:off x="2026509" y="2738133"/>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8" name="グループ化 572">
              <a:extLst>
                <a:ext uri="{FF2B5EF4-FFF2-40B4-BE49-F238E27FC236}">
                  <a16:creationId xmlns:a16="http://schemas.microsoft.com/office/drawing/2014/main" id="{6788392F-113D-D0B8-1F73-914811EAC368}"/>
                </a:ext>
              </a:extLst>
            </p:cNvPr>
            <p:cNvGrpSpPr/>
            <p:nvPr/>
          </p:nvGrpSpPr>
          <p:grpSpPr>
            <a:xfrm>
              <a:off x="685492" y="2414148"/>
              <a:ext cx="717635" cy="570419"/>
              <a:chOff x="3288963" y="3327848"/>
              <a:chExt cx="648072" cy="489057"/>
            </a:xfrm>
            <a:solidFill>
              <a:schemeClr val="accent5">
                <a:lumMod val="75000"/>
              </a:schemeClr>
            </a:solidFill>
          </p:grpSpPr>
          <p:sp>
            <p:nvSpPr>
              <p:cNvPr id="414" name="直方体 573">
                <a:extLst>
                  <a:ext uri="{FF2B5EF4-FFF2-40B4-BE49-F238E27FC236}">
                    <a16:creationId xmlns:a16="http://schemas.microsoft.com/office/drawing/2014/main" id="{30960F01-1DB6-AFDF-65B3-A4BD4BE86FEF}"/>
                  </a:ext>
                </a:extLst>
              </p:cNvPr>
              <p:cNvSpPr/>
              <p:nvPr/>
            </p:nvSpPr>
            <p:spPr>
              <a:xfrm>
                <a:off x="3288963" y="3392841"/>
                <a:ext cx="648072" cy="424064"/>
              </a:xfrm>
              <a:prstGeom prst="cube">
                <a:avLst>
                  <a:gd name="adj" fmla="val 34386"/>
                </a:avLst>
              </a:prstGeom>
              <a:solidFill>
                <a:srgbClr val="FF3300"/>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5" name="フローチャート : 磁気ディスク 574">
                <a:extLst>
                  <a:ext uri="{FF2B5EF4-FFF2-40B4-BE49-F238E27FC236}">
                    <a16:creationId xmlns:a16="http://schemas.microsoft.com/office/drawing/2014/main" id="{63543859-7406-7DDB-AF23-292B2D9867BC}"/>
                  </a:ext>
                </a:extLst>
              </p:cNvPr>
              <p:cNvSpPr/>
              <p:nvPr/>
            </p:nvSpPr>
            <p:spPr>
              <a:xfrm>
                <a:off x="3700192" y="3331452"/>
                <a:ext cx="144016" cy="133377"/>
              </a:xfrm>
              <a:prstGeom prst="flowChartMagneticDisk">
                <a:avLst/>
              </a:prstGeom>
              <a:solidFill>
                <a:srgbClr val="FF33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フローチャート : 磁気ディスク 575">
                <a:extLst>
                  <a:ext uri="{FF2B5EF4-FFF2-40B4-BE49-F238E27FC236}">
                    <a16:creationId xmlns:a16="http://schemas.microsoft.com/office/drawing/2014/main" id="{9C817FAF-A277-BA7A-5BF5-46BE996A2F22}"/>
                  </a:ext>
                </a:extLst>
              </p:cNvPr>
              <p:cNvSpPr/>
              <p:nvPr/>
            </p:nvSpPr>
            <p:spPr>
              <a:xfrm>
                <a:off x="3434160" y="3327848"/>
                <a:ext cx="144016" cy="133377"/>
              </a:xfrm>
              <a:prstGeom prst="flowChartMagneticDisk">
                <a:avLst/>
              </a:prstGeom>
              <a:solidFill>
                <a:srgbClr val="FF33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フローチャート : 磁気ディスク 576">
                <a:extLst>
                  <a:ext uri="{FF2B5EF4-FFF2-40B4-BE49-F238E27FC236}">
                    <a16:creationId xmlns:a16="http://schemas.microsoft.com/office/drawing/2014/main" id="{0821503E-8C69-389D-1BEC-FA0244466C70}"/>
                  </a:ext>
                </a:extLst>
              </p:cNvPr>
              <p:cNvSpPr/>
              <p:nvPr/>
            </p:nvSpPr>
            <p:spPr>
              <a:xfrm>
                <a:off x="3628184" y="3386091"/>
                <a:ext cx="144016" cy="133377"/>
              </a:xfrm>
              <a:prstGeom prst="flowChartMagneticDisk">
                <a:avLst/>
              </a:prstGeom>
              <a:solidFill>
                <a:srgbClr val="FF33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フローチャート : 磁気ディスク 577">
                <a:extLst>
                  <a:ext uri="{FF2B5EF4-FFF2-40B4-BE49-F238E27FC236}">
                    <a16:creationId xmlns:a16="http://schemas.microsoft.com/office/drawing/2014/main" id="{94785441-AC0C-8CEB-07C1-557DED2F8468}"/>
                  </a:ext>
                </a:extLst>
              </p:cNvPr>
              <p:cNvSpPr/>
              <p:nvPr/>
            </p:nvSpPr>
            <p:spPr>
              <a:xfrm>
                <a:off x="3362152" y="3382487"/>
                <a:ext cx="144016" cy="133377"/>
              </a:xfrm>
              <a:prstGeom prst="flowChartMagneticDisk">
                <a:avLst/>
              </a:prstGeom>
              <a:solidFill>
                <a:srgbClr val="FF3300"/>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9" name="グループ化 581">
              <a:extLst>
                <a:ext uri="{FF2B5EF4-FFF2-40B4-BE49-F238E27FC236}">
                  <a16:creationId xmlns:a16="http://schemas.microsoft.com/office/drawing/2014/main" id="{61B35617-A35C-90C3-784B-FE231308CFD3}"/>
                </a:ext>
              </a:extLst>
            </p:cNvPr>
            <p:cNvGrpSpPr/>
            <p:nvPr/>
          </p:nvGrpSpPr>
          <p:grpSpPr>
            <a:xfrm>
              <a:off x="1234391" y="2409334"/>
              <a:ext cx="717634" cy="584933"/>
              <a:chOff x="3812831" y="4009228"/>
              <a:chExt cx="789397" cy="643426"/>
            </a:xfrm>
          </p:grpSpPr>
          <p:sp>
            <p:nvSpPr>
              <p:cNvPr id="409" name="直方体 582">
                <a:extLst>
                  <a:ext uri="{FF2B5EF4-FFF2-40B4-BE49-F238E27FC236}">
                    <a16:creationId xmlns:a16="http://schemas.microsoft.com/office/drawing/2014/main" id="{DD0D314C-D6BC-D0C8-3582-AA371952F52D}"/>
                  </a:ext>
                </a:extLst>
              </p:cNvPr>
              <p:cNvSpPr/>
              <p:nvPr/>
            </p:nvSpPr>
            <p:spPr>
              <a:xfrm>
                <a:off x="3812831" y="4108580"/>
                <a:ext cx="789397" cy="54407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フローチャート : 磁気ディスク 583">
                <a:extLst>
                  <a:ext uri="{FF2B5EF4-FFF2-40B4-BE49-F238E27FC236}">
                    <a16:creationId xmlns:a16="http://schemas.microsoft.com/office/drawing/2014/main" id="{613DE63A-DEC4-7678-ED8A-12222CECC593}"/>
                  </a:ext>
                </a:extLst>
              </p:cNvPr>
              <p:cNvSpPr/>
              <p:nvPr/>
            </p:nvSpPr>
            <p:spPr>
              <a:xfrm>
                <a:off x="4329702" y="4013852"/>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 name="フローチャート : 磁気ディスク 584">
                <a:extLst>
                  <a:ext uri="{FF2B5EF4-FFF2-40B4-BE49-F238E27FC236}">
                    <a16:creationId xmlns:a16="http://schemas.microsoft.com/office/drawing/2014/main" id="{39914BE1-7E46-019B-3CA5-E3760A3061D0}"/>
                  </a:ext>
                </a:extLst>
              </p:cNvPr>
              <p:cNvSpPr/>
              <p:nvPr/>
            </p:nvSpPr>
            <p:spPr>
              <a:xfrm>
                <a:off x="4241991" y="4083954"/>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フローチャート : 磁気ディスク 585">
                <a:extLst>
                  <a:ext uri="{FF2B5EF4-FFF2-40B4-BE49-F238E27FC236}">
                    <a16:creationId xmlns:a16="http://schemas.microsoft.com/office/drawing/2014/main" id="{3CED67D3-ECFE-D686-941C-DB6C770F561F}"/>
                  </a:ext>
                </a:extLst>
              </p:cNvPr>
              <p:cNvSpPr/>
              <p:nvPr/>
            </p:nvSpPr>
            <p:spPr>
              <a:xfrm>
                <a:off x="4005656" y="4009228"/>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3" name="フローチャート : 磁気ディスク 586">
                <a:extLst>
                  <a:ext uri="{FF2B5EF4-FFF2-40B4-BE49-F238E27FC236}">
                    <a16:creationId xmlns:a16="http://schemas.microsoft.com/office/drawing/2014/main" id="{6E78D4C1-334C-75BB-009D-145928CA7E37}"/>
                  </a:ext>
                </a:extLst>
              </p:cNvPr>
              <p:cNvSpPr/>
              <p:nvPr/>
            </p:nvSpPr>
            <p:spPr>
              <a:xfrm>
                <a:off x="3917946" y="4079330"/>
                <a:ext cx="175421"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0" name="直方体 588">
              <a:extLst>
                <a:ext uri="{FF2B5EF4-FFF2-40B4-BE49-F238E27FC236}">
                  <a16:creationId xmlns:a16="http://schemas.microsoft.com/office/drawing/2014/main" id="{B8BD0D48-D435-02BE-E96F-B0E7D7CE0DF1}"/>
                </a:ext>
              </a:extLst>
            </p:cNvPr>
            <p:cNvSpPr/>
            <p:nvPr/>
          </p:nvSpPr>
          <p:spPr>
            <a:xfrm>
              <a:off x="1763245" y="2503659"/>
              <a:ext cx="717635" cy="494613"/>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1" name="フローチャート : 磁気ディスク 589">
              <a:extLst>
                <a:ext uri="{FF2B5EF4-FFF2-40B4-BE49-F238E27FC236}">
                  <a16:creationId xmlns:a16="http://schemas.microsoft.com/office/drawing/2014/main" id="{41D66021-10CE-E6DD-8C1E-D0109126C7C2}"/>
                </a:ext>
              </a:extLst>
            </p:cNvPr>
            <p:cNvSpPr/>
            <p:nvPr/>
          </p:nvSpPr>
          <p:spPr>
            <a:xfrm>
              <a:off x="2233129" y="2407989"/>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2" name="フローチャート : 磁気ディスク 590">
              <a:extLst>
                <a:ext uri="{FF2B5EF4-FFF2-40B4-BE49-F238E27FC236}">
                  <a16:creationId xmlns:a16="http://schemas.microsoft.com/office/drawing/2014/main" id="{ECF1ADCD-D3D8-75AD-30CC-02378DF83FAB}"/>
                </a:ext>
              </a:extLst>
            </p:cNvPr>
            <p:cNvSpPr/>
            <p:nvPr/>
          </p:nvSpPr>
          <p:spPr>
            <a:xfrm>
              <a:off x="1938541" y="2403785"/>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3" name="フローチャート : 磁気ディスク 591">
              <a:extLst>
                <a:ext uri="{FF2B5EF4-FFF2-40B4-BE49-F238E27FC236}">
                  <a16:creationId xmlns:a16="http://schemas.microsoft.com/office/drawing/2014/main" id="{E48EA2E3-5FBD-4C28-8F28-47C4A4225B6E}"/>
                </a:ext>
              </a:extLst>
            </p:cNvPr>
            <p:cNvSpPr/>
            <p:nvPr/>
          </p:nvSpPr>
          <p:spPr>
            <a:xfrm>
              <a:off x="1858804" y="2467514"/>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4" name="グループ化 596">
              <a:extLst>
                <a:ext uri="{FF2B5EF4-FFF2-40B4-BE49-F238E27FC236}">
                  <a16:creationId xmlns:a16="http://schemas.microsoft.com/office/drawing/2014/main" id="{DFC42F85-3E6F-9FA6-7005-273F5EE0751B}"/>
                </a:ext>
              </a:extLst>
            </p:cNvPr>
            <p:cNvGrpSpPr/>
            <p:nvPr/>
          </p:nvGrpSpPr>
          <p:grpSpPr>
            <a:xfrm>
              <a:off x="919617" y="2082176"/>
              <a:ext cx="717635" cy="594487"/>
              <a:chOff x="2804575" y="5192395"/>
              <a:chExt cx="789398" cy="653936"/>
            </a:xfrm>
          </p:grpSpPr>
          <p:sp>
            <p:nvSpPr>
              <p:cNvPr id="404" name="直方体 597">
                <a:extLst>
                  <a:ext uri="{FF2B5EF4-FFF2-40B4-BE49-F238E27FC236}">
                    <a16:creationId xmlns:a16="http://schemas.microsoft.com/office/drawing/2014/main" id="{259CBB9C-6F14-3A57-85B9-23830D127F82}"/>
                  </a:ext>
                </a:extLst>
              </p:cNvPr>
              <p:cNvSpPr/>
              <p:nvPr/>
            </p:nvSpPr>
            <p:spPr>
              <a:xfrm>
                <a:off x="2804575" y="5302257"/>
                <a:ext cx="789398" cy="54407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 name="フローチャート : 磁気ディスク 598">
                <a:extLst>
                  <a:ext uri="{FF2B5EF4-FFF2-40B4-BE49-F238E27FC236}">
                    <a16:creationId xmlns:a16="http://schemas.microsoft.com/office/drawing/2014/main" id="{FA9B93EE-67D0-0A70-7586-0049866E07C2}"/>
                  </a:ext>
                </a:extLst>
              </p:cNvPr>
              <p:cNvSpPr/>
              <p:nvPr/>
            </p:nvSpPr>
            <p:spPr>
              <a:xfrm>
                <a:off x="3321447" y="5197019"/>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フローチャート : 磁気ディスク 599">
                <a:extLst>
                  <a:ext uri="{FF2B5EF4-FFF2-40B4-BE49-F238E27FC236}">
                    <a16:creationId xmlns:a16="http://schemas.microsoft.com/office/drawing/2014/main" id="{E40D357E-094B-B2BC-0314-2C8A762E57A6}"/>
                  </a:ext>
                </a:extLst>
              </p:cNvPr>
              <p:cNvSpPr/>
              <p:nvPr/>
            </p:nvSpPr>
            <p:spPr>
              <a:xfrm>
                <a:off x="2997401" y="5192395"/>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 name="フローチャート : 磁気ディスク 600">
                <a:extLst>
                  <a:ext uri="{FF2B5EF4-FFF2-40B4-BE49-F238E27FC236}">
                    <a16:creationId xmlns:a16="http://schemas.microsoft.com/office/drawing/2014/main" id="{80BB0470-2B52-4B75-7EEA-84F5384DE064}"/>
                  </a:ext>
                </a:extLst>
              </p:cNvPr>
              <p:cNvSpPr/>
              <p:nvPr/>
            </p:nvSpPr>
            <p:spPr>
              <a:xfrm>
                <a:off x="3233736" y="5267121"/>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 name="フローチャート : 磁気ディスク 601">
                <a:extLst>
                  <a:ext uri="{FF2B5EF4-FFF2-40B4-BE49-F238E27FC236}">
                    <a16:creationId xmlns:a16="http://schemas.microsoft.com/office/drawing/2014/main" id="{EF7D5472-96C1-D598-978A-B89B9C7685E6}"/>
                  </a:ext>
                </a:extLst>
              </p:cNvPr>
              <p:cNvSpPr/>
              <p:nvPr/>
            </p:nvSpPr>
            <p:spPr>
              <a:xfrm>
                <a:off x="2909690" y="5262497"/>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5" name="グループ化 602">
              <a:extLst>
                <a:ext uri="{FF2B5EF4-FFF2-40B4-BE49-F238E27FC236}">
                  <a16:creationId xmlns:a16="http://schemas.microsoft.com/office/drawing/2014/main" id="{F4F530FB-8B9A-B54D-EEF2-7A2E8325D1B7}"/>
                </a:ext>
              </a:extLst>
            </p:cNvPr>
            <p:cNvGrpSpPr/>
            <p:nvPr/>
          </p:nvGrpSpPr>
          <p:grpSpPr>
            <a:xfrm>
              <a:off x="1470374" y="2074261"/>
              <a:ext cx="717635" cy="594487"/>
              <a:chOff x="2804575" y="5192395"/>
              <a:chExt cx="789398" cy="653936"/>
            </a:xfrm>
          </p:grpSpPr>
          <p:sp>
            <p:nvSpPr>
              <p:cNvPr id="399" name="直方体 603">
                <a:extLst>
                  <a:ext uri="{FF2B5EF4-FFF2-40B4-BE49-F238E27FC236}">
                    <a16:creationId xmlns:a16="http://schemas.microsoft.com/office/drawing/2014/main" id="{B653AC92-EC17-2CD9-EF00-78370F479F23}"/>
                  </a:ext>
                </a:extLst>
              </p:cNvPr>
              <p:cNvSpPr/>
              <p:nvPr/>
            </p:nvSpPr>
            <p:spPr>
              <a:xfrm>
                <a:off x="2804575" y="5302257"/>
                <a:ext cx="789398" cy="544074"/>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0" name="フローチャート : 磁気ディスク 604">
                <a:extLst>
                  <a:ext uri="{FF2B5EF4-FFF2-40B4-BE49-F238E27FC236}">
                    <a16:creationId xmlns:a16="http://schemas.microsoft.com/office/drawing/2014/main" id="{9077B8E2-6DCC-2C4C-D895-7A159696840C}"/>
                  </a:ext>
                </a:extLst>
              </p:cNvPr>
              <p:cNvSpPr/>
              <p:nvPr/>
            </p:nvSpPr>
            <p:spPr>
              <a:xfrm>
                <a:off x="3321447" y="5197019"/>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1" name="フローチャート : 磁気ディスク 605">
                <a:extLst>
                  <a:ext uri="{FF2B5EF4-FFF2-40B4-BE49-F238E27FC236}">
                    <a16:creationId xmlns:a16="http://schemas.microsoft.com/office/drawing/2014/main" id="{50554B5E-8264-8412-76FE-38EBDC115805}"/>
                  </a:ext>
                </a:extLst>
              </p:cNvPr>
              <p:cNvSpPr/>
              <p:nvPr/>
            </p:nvSpPr>
            <p:spPr>
              <a:xfrm>
                <a:off x="2997401" y="5192395"/>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2" name="フローチャート : 磁気ディスク 606">
                <a:extLst>
                  <a:ext uri="{FF2B5EF4-FFF2-40B4-BE49-F238E27FC236}">
                    <a16:creationId xmlns:a16="http://schemas.microsoft.com/office/drawing/2014/main" id="{1491841E-5A33-4E4A-3E79-95FD281F3346}"/>
                  </a:ext>
                </a:extLst>
              </p:cNvPr>
              <p:cNvSpPr/>
              <p:nvPr/>
            </p:nvSpPr>
            <p:spPr>
              <a:xfrm>
                <a:off x="3233736" y="5267121"/>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3" name="フローチャート : 磁気ディスク 607">
                <a:extLst>
                  <a:ext uri="{FF2B5EF4-FFF2-40B4-BE49-F238E27FC236}">
                    <a16:creationId xmlns:a16="http://schemas.microsoft.com/office/drawing/2014/main" id="{53949E97-7714-C28F-30FD-6F8A4233A082}"/>
                  </a:ext>
                </a:extLst>
              </p:cNvPr>
              <p:cNvSpPr/>
              <p:nvPr/>
            </p:nvSpPr>
            <p:spPr>
              <a:xfrm>
                <a:off x="2909690" y="5262497"/>
                <a:ext cx="175422" cy="171122"/>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6" name="フローチャート : 磁気ディスク 621">
              <a:extLst>
                <a:ext uri="{FF2B5EF4-FFF2-40B4-BE49-F238E27FC236}">
                  <a16:creationId xmlns:a16="http://schemas.microsoft.com/office/drawing/2014/main" id="{C75532AD-3203-CEDA-0617-72410B676DB5}"/>
                </a:ext>
              </a:extLst>
            </p:cNvPr>
            <p:cNvSpPr/>
            <p:nvPr/>
          </p:nvSpPr>
          <p:spPr>
            <a:xfrm>
              <a:off x="2153392" y="2471718"/>
              <a:ext cx="159475"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7" name="フローチャート : 磁気ディスク 587">
              <a:extLst>
                <a:ext uri="{FF2B5EF4-FFF2-40B4-BE49-F238E27FC236}">
                  <a16:creationId xmlns:a16="http://schemas.microsoft.com/office/drawing/2014/main" id="{46F6E6DA-F9DF-4535-0FA5-8B9BD9D92D8C}"/>
                </a:ext>
              </a:extLst>
            </p:cNvPr>
            <p:cNvSpPr/>
            <p:nvPr/>
          </p:nvSpPr>
          <p:spPr>
            <a:xfrm>
              <a:off x="1563908" y="2894578"/>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8" name="フローチャート : 磁気ディスク 592">
              <a:extLst>
                <a:ext uri="{FF2B5EF4-FFF2-40B4-BE49-F238E27FC236}">
                  <a16:creationId xmlns:a16="http://schemas.microsoft.com/office/drawing/2014/main" id="{E1A1EA41-B194-6695-E411-E30A693C1970}"/>
                </a:ext>
              </a:extLst>
            </p:cNvPr>
            <p:cNvSpPr/>
            <p:nvPr/>
          </p:nvSpPr>
          <p:spPr>
            <a:xfrm>
              <a:off x="1858495" y="2898781"/>
              <a:ext cx="159474" cy="155565"/>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6" name="CaixaDeTexto 505">
            <a:extLst>
              <a:ext uri="{FF2B5EF4-FFF2-40B4-BE49-F238E27FC236}">
                <a16:creationId xmlns:a16="http://schemas.microsoft.com/office/drawing/2014/main" id="{2634BACB-4B82-450D-C8C5-25CBBAA3D9F8}"/>
              </a:ext>
            </a:extLst>
          </p:cNvPr>
          <p:cNvSpPr txBox="1"/>
          <p:nvPr/>
        </p:nvSpPr>
        <p:spPr>
          <a:xfrm>
            <a:off x="3623217" y="6037050"/>
            <a:ext cx="2297649" cy="369332"/>
          </a:xfrm>
          <a:prstGeom prst="rect">
            <a:avLst/>
          </a:prstGeom>
          <a:noFill/>
        </p:spPr>
        <p:txBody>
          <a:bodyPr wrap="square" rtlCol="0">
            <a:spAutoFit/>
          </a:bodyPr>
          <a:lstStyle/>
          <a:p>
            <a:r>
              <a:rPr lang="en-US" dirty="0"/>
              <a:t>Subassembly strategy</a:t>
            </a:r>
          </a:p>
        </p:txBody>
      </p:sp>
    </p:spTree>
    <p:extLst>
      <p:ext uri="{BB962C8B-B14F-4D97-AF65-F5344CB8AC3E}">
        <p14:creationId xmlns:p14="http://schemas.microsoft.com/office/powerpoint/2010/main" val="155693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6A5D3-CF26-593A-8691-56713C6578A8}"/>
              </a:ext>
            </a:extLst>
          </p:cNvPr>
          <p:cNvSpPr>
            <a:spLocks noGrp="1"/>
          </p:cNvSpPr>
          <p:nvPr>
            <p:ph type="title"/>
          </p:nvPr>
        </p:nvSpPr>
        <p:spPr/>
        <p:txBody>
          <a:bodyPr/>
          <a:lstStyle/>
          <a:p>
            <a:r>
              <a:rPr lang="en-US" dirty="0"/>
              <a:t>ROBOTIC CONTROL SYSTEM</a:t>
            </a:r>
          </a:p>
        </p:txBody>
      </p:sp>
      <p:sp>
        <p:nvSpPr>
          <p:cNvPr id="3" name="Espaço Reservado para Conteúdo 2">
            <a:extLst>
              <a:ext uri="{FF2B5EF4-FFF2-40B4-BE49-F238E27FC236}">
                <a16:creationId xmlns:a16="http://schemas.microsoft.com/office/drawing/2014/main" id="{39F7A6E0-CA81-7AF5-49E4-C4C71019E538}"/>
              </a:ext>
            </a:extLst>
          </p:cNvPr>
          <p:cNvSpPr>
            <a:spLocks noGrp="1"/>
          </p:cNvSpPr>
          <p:nvPr>
            <p:ph idx="1"/>
          </p:nvPr>
        </p:nvSpPr>
        <p:spPr>
          <a:xfrm>
            <a:off x="581191" y="2228003"/>
            <a:ext cx="8071319" cy="3630795"/>
          </a:xfrm>
        </p:spPr>
        <p:txBody>
          <a:bodyPr anchor="t"/>
          <a:lstStyle/>
          <a:p>
            <a:pPr marL="305435" indent="-305435"/>
            <a:r>
              <a:rPr lang="en-US" dirty="0"/>
              <a:t>It is necessary to execute the assembly plan generated.</a:t>
            </a:r>
            <a:endParaRPr lang="ja-JP" altLang="en-US" dirty="0"/>
          </a:p>
          <a:p>
            <a:pPr marL="305435" indent="-305435"/>
            <a:r>
              <a:rPr lang="en-US" dirty="0"/>
              <a:t>As the robotic manipulation platform, it was used MoveIt2 running with ROS2.</a:t>
            </a:r>
          </a:p>
          <a:p>
            <a:pPr marL="305435" indent="-305435"/>
            <a:r>
              <a:rPr lang="en-US" dirty="0">
                <a:ea typeface="+mn-lt"/>
                <a:cs typeface="+mn-lt"/>
              </a:rPr>
              <a:t>Manipulation Task Constructor (MTC) framework</a:t>
            </a:r>
            <a:r>
              <a:rPr lang="en-US" dirty="0"/>
              <a:t> was utilized to create the robot joint trajectory.</a:t>
            </a:r>
          </a:p>
          <a:p>
            <a:pPr marL="305435" indent="-305435"/>
            <a:r>
              <a:rPr lang="en-US" dirty="0"/>
              <a:t>MTC calculates the best joint trajectory to pick the blocks in the blocks feeder and place them it in the correct position and orientation while avoiding collision.</a:t>
            </a:r>
          </a:p>
        </p:txBody>
      </p:sp>
      <p:pic>
        <p:nvPicPr>
          <p:cNvPr id="4" name="図 3">
            <a:extLst>
              <a:ext uri="{FF2B5EF4-FFF2-40B4-BE49-F238E27FC236}">
                <a16:creationId xmlns:a16="http://schemas.microsoft.com/office/drawing/2014/main" id="{7A6F112F-4134-1D47-FCEB-EB0FE2C2A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5" name="Espaço Reservado para Número de Slide 4">
            <a:extLst>
              <a:ext uri="{FF2B5EF4-FFF2-40B4-BE49-F238E27FC236}">
                <a16:creationId xmlns:a16="http://schemas.microsoft.com/office/drawing/2014/main" id="{84E08C4B-BDF4-EE37-92D7-2843494A6191}"/>
              </a:ext>
            </a:extLst>
          </p:cNvPr>
          <p:cNvSpPr>
            <a:spLocks noGrp="1"/>
          </p:cNvSpPr>
          <p:nvPr>
            <p:ph type="sldNum" sz="quarter" idx="12"/>
          </p:nvPr>
        </p:nvSpPr>
        <p:spPr>
          <a:xfrm>
            <a:off x="8344306" y="6494377"/>
            <a:ext cx="770468" cy="365125"/>
          </a:xfrm>
        </p:spPr>
        <p:txBody>
          <a:bodyPr/>
          <a:lstStyle/>
          <a:p>
            <a:fld id="{D57F1E4F-1CFF-5643-939E-217C01CDF565}" type="slidenum">
              <a:rPr lang="en-US" sz="2000" smtClean="0"/>
              <a:pPr/>
              <a:t>13</a:t>
            </a:fld>
            <a:endParaRPr lang="en-US" sz="2000" dirty="0"/>
          </a:p>
        </p:txBody>
      </p:sp>
    </p:spTree>
    <p:extLst>
      <p:ext uri="{BB962C8B-B14F-4D97-AF65-F5344CB8AC3E}">
        <p14:creationId xmlns:p14="http://schemas.microsoft.com/office/powerpoint/2010/main" val="383430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Assembly simulation</a:t>
            </a:r>
          </a:p>
        </p:txBody>
      </p:sp>
      <p:sp>
        <p:nvSpPr>
          <p:cNvPr id="4" name="スライド番号プレースホルダー 3"/>
          <p:cNvSpPr>
            <a:spLocks noGrp="1"/>
          </p:cNvSpPr>
          <p:nvPr>
            <p:ph type="sldNum" sz="quarter" idx="12"/>
          </p:nvPr>
        </p:nvSpPr>
        <p:spPr>
          <a:xfrm>
            <a:off x="8339348" y="6492875"/>
            <a:ext cx="770468" cy="365125"/>
          </a:xfrm>
        </p:spPr>
        <p:txBody>
          <a:bodyPr/>
          <a:lstStyle/>
          <a:p>
            <a:fld id="{D57F1E4F-1CFF-5643-939E-217C01CDF565}" type="slidenum">
              <a:rPr lang="en-US" sz="2000" smtClean="0"/>
              <a:pPr/>
              <a:t>14</a:t>
            </a:fld>
            <a:endParaRPr lang="en-US" dirty="0"/>
          </a:p>
        </p:txBody>
      </p:sp>
      <p:pic>
        <p:nvPicPr>
          <p:cNvPr id="6" name="図 5">
            <a:extLst>
              <a:ext uri="{FF2B5EF4-FFF2-40B4-BE49-F238E27FC236}">
                <a16:creationId xmlns:a16="http://schemas.microsoft.com/office/drawing/2014/main" id="{7A6F112F-4134-1D47-FCEB-EB0FE2C2A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pic>
        <p:nvPicPr>
          <p:cNvPr id="3" name="dog assembly cliped">
            <a:hlinkClick r:id="" action="ppaction://media"/>
            <a:extLst>
              <a:ext uri="{FF2B5EF4-FFF2-40B4-BE49-F238E27FC236}">
                <a16:creationId xmlns:a16="http://schemas.microsoft.com/office/drawing/2014/main" id="{E619F579-61CF-62E0-A4A1-912BDFB5EC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8332" b="8334"/>
          <a:stretch/>
        </p:blipFill>
        <p:spPr>
          <a:xfrm>
            <a:off x="1573512" y="1841799"/>
            <a:ext cx="5996975" cy="4997480"/>
          </a:xfrm>
          <a:prstGeom prst="rect">
            <a:avLst/>
          </a:prstGeom>
        </p:spPr>
      </p:pic>
    </p:spTree>
    <p:extLst>
      <p:ext uri="{BB962C8B-B14F-4D97-AF65-F5344CB8AC3E}">
        <p14:creationId xmlns:p14="http://schemas.microsoft.com/office/powerpoint/2010/main" val="63051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410DA-B59C-B4E0-6D43-76B85D058C87}"/>
              </a:ext>
            </a:extLst>
          </p:cNvPr>
          <p:cNvSpPr>
            <a:spLocks noGrp="1"/>
          </p:cNvSpPr>
          <p:nvPr>
            <p:ph type="title"/>
          </p:nvPr>
        </p:nvSpPr>
        <p:spPr/>
        <p:txBody>
          <a:bodyPr/>
          <a:lstStyle/>
          <a:p>
            <a:r>
              <a:rPr lang="en-US" dirty="0"/>
              <a:t>Physical Setup</a:t>
            </a:r>
          </a:p>
        </p:txBody>
      </p:sp>
      <p:sp>
        <p:nvSpPr>
          <p:cNvPr id="3" name="Espaço Reservado para Conteúdo 2">
            <a:extLst>
              <a:ext uri="{FF2B5EF4-FFF2-40B4-BE49-F238E27FC236}">
                <a16:creationId xmlns:a16="http://schemas.microsoft.com/office/drawing/2014/main" id="{36FE3426-EB1E-4855-3CE3-35915DC331DD}"/>
              </a:ext>
            </a:extLst>
          </p:cNvPr>
          <p:cNvSpPr>
            <a:spLocks noGrp="1"/>
          </p:cNvSpPr>
          <p:nvPr>
            <p:ph idx="1"/>
          </p:nvPr>
        </p:nvSpPr>
        <p:spPr>
          <a:xfrm>
            <a:off x="581191" y="1917330"/>
            <a:ext cx="4476583" cy="3023339"/>
          </a:xfrm>
        </p:spPr>
        <p:txBody>
          <a:bodyPr anchor="t">
            <a:normAutofit/>
          </a:bodyPr>
          <a:lstStyle/>
          <a:p>
            <a:pPr marL="305435" indent="-305435"/>
            <a:r>
              <a:rPr lang="en-US" dirty="0"/>
              <a:t>Robot: Denso Wave  VP6242.</a:t>
            </a:r>
          </a:p>
          <a:p>
            <a:pPr marL="305435" indent="-305435"/>
            <a:r>
              <a:rPr lang="en-US" dirty="0">
                <a:solidFill>
                  <a:srgbClr val="3D3D3D"/>
                </a:solidFill>
              </a:rPr>
              <a:t>Controller: RC7M.</a:t>
            </a:r>
          </a:p>
          <a:p>
            <a:pPr marL="305435" indent="-305435"/>
            <a:r>
              <a:rPr lang="en-US" dirty="0">
                <a:solidFill>
                  <a:srgbClr val="3D3D3D"/>
                </a:solidFill>
              </a:rPr>
              <a:t>Gripper: Taiyo DRH-ESG1.</a:t>
            </a:r>
          </a:p>
          <a:p>
            <a:pPr marL="305435" indent="-305435"/>
            <a:r>
              <a:rPr lang="en-US" dirty="0">
                <a:solidFill>
                  <a:srgbClr val="3D3D3D"/>
                </a:solidFill>
              </a:rPr>
              <a:t>Blocks feeder for each block type and color.</a:t>
            </a:r>
          </a:p>
          <a:p>
            <a:pPr marL="305435" indent="-305435"/>
            <a:r>
              <a:rPr lang="en-US" dirty="0">
                <a:solidFill>
                  <a:srgbClr val="3D3D3D"/>
                </a:solidFill>
              </a:rPr>
              <a:t>Assembly base.</a:t>
            </a:r>
          </a:p>
          <a:p>
            <a:pPr marL="0" indent="0">
              <a:buNone/>
            </a:pPr>
            <a:endParaRPr lang="en-US" dirty="0"/>
          </a:p>
          <a:p>
            <a:pPr marL="305435" indent="-305435"/>
            <a:endParaRPr lang="en-US" dirty="0"/>
          </a:p>
          <a:p>
            <a:pPr marL="0" indent="0">
              <a:buNone/>
            </a:pPr>
            <a:endParaRPr lang="en-US" dirty="0"/>
          </a:p>
        </p:txBody>
      </p:sp>
      <p:sp>
        <p:nvSpPr>
          <p:cNvPr id="4" name="Espaço Reservado para Número de Slide 3">
            <a:extLst>
              <a:ext uri="{FF2B5EF4-FFF2-40B4-BE49-F238E27FC236}">
                <a16:creationId xmlns:a16="http://schemas.microsoft.com/office/drawing/2014/main" id="{043F2EBF-E92C-2A5D-E543-6AD6B692D6EE}"/>
              </a:ext>
            </a:extLst>
          </p:cNvPr>
          <p:cNvSpPr>
            <a:spLocks noGrp="1"/>
          </p:cNvSpPr>
          <p:nvPr>
            <p:ph type="sldNum" sz="quarter" idx="12"/>
          </p:nvPr>
        </p:nvSpPr>
        <p:spPr>
          <a:xfrm>
            <a:off x="8373532" y="6492875"/>
            <a:ext cx="770468" cy="365125"/>
          </a:xfrm>
        </p:spPr>
        <p:txBody>
          <a:bodyPr/>
          <a:lstStyle/>
          <a:p>
            <a:r>
              <a:rPr lang="en-US" sz="2000" dirty="0"/>
              <a:t>12</a:t>
            </a:r>
          </a:p>
        </p:txBody>
      </p:sp>
      <p:pic>
        <p:nvPicPr>
          <p:cNvPr id="7" name="Imagem 6" descr="Uma imagem contendo mesa&#10;&#10;Descrição gerada automaticamente">
            <a:extLst>
              <a:ext uri="{FF2B5EF4-FFF2-40B4-BE49-F238E27FC236}">
                <a16:creationId xmlns:a16="http://schemas.microsoft.com/office/drawing/2014/main" id="{C5D4A5CE-6926-869A-B75B-6A74ECF1AA24}"/>
              </a:ext>
            </a:extLst>
          </p:cNvPr>
          <p:cNvPicPr>
            <a:picLocks noChangeAspect="1"/>
          </p:cNvPicPr>
          <p:nvPr/>
        </p:nvPicPr>
        <p:blipFill>
          <a:blip r:embed="rId3"/>
          <a:stretch>
            <a:fillRect/>
          </a:stretch>
        </p:blipFill>
        <p:spPr>
          <a:xfrm>
            <a:off x="5183187" y="603019"/>
            <a:ext cx="3518427" cy="6254982"/>
          </a:xfrm>
          <a:prstGeom prst="rect">
            <a:avLst/>
          </a:prstGeom>
        </p:spPr>
      </p:pic>
    </p:spTree>
    <p:extLst>
      <p:ext uri="{BB962C8B-B14F-4D97-AF65-F5344CB8AC3E}">
        <p14:creationId xmlns:p14="http://schemas.microsoft.com/office/powerpoint/2010/main" val="1681627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410DA-B59C-B4E0-6D43-76B85D058C87}"/>
              </a:ext>
            </a:extLst>
          </p:cNvPr>
          <p:cNvSpPr>
            <a:spLocks noGrp="1"/>
          </p:cNvSpPr>
          <p:nvPr>
            <p:ph type="title"/>
          </p:nvPr>
        </p:nvSpPr>
        <p:spPr/>
        <p:txBody>
          <a:bodyPr/>
          <a:lstStyle/>
          <a:p>
            <a:r>
              <a:rPr lang="en-US" dirty="0"/>
              <a:t>Conclusion</a:t>
            </a:r>
          </a:p>
        </p:txBody>
      </p:sp>
      <p:sp>
        <p:nvSpPr>
          <p:cNvPr id="3" name="Espaço Reservado para Conteúdo 2">
            <a:extLst>
              <a:ext uri="{FF2B5EF4-FFF2-40B4-BE49-F238E27FC236}">
                <a16:creationId xmlns:a16="http://schemas.microsoft.com/office/drawing/2014/main" id="{36FE3426-EB1E-4855-3CE3-35915DC331DD}"/>
              </a:ext>
            </a:extLst>
          </p:cNvPr>
          <p:cNvSpPr>
            <a:spLocks noGrp="1"/>
          </p:cNvSpPr>
          <p:nvPr>
            <p:ph idx="1"/>
          </p:nvPr>
        </p:nvSpPr>
        <p:spPr>
          <a:xfrm>
            <a:off x="526339" y="2458581"/>
            <a:ext cx="8091321" cy="3711945"/>
          </a:xfrm>
        </p:spPr>
        <p:txBody>
          <a:bodyPr anchor="t">
            <a:normAutofit/>
          </a:bodyPr>
          <a:lstStyle/>
          <a:p>
            <a:pPr marL="305435" indent="-305435"/>
            <a:r>
              <a:rPr lang="en-US" dirty="0"/>
              <a:t>The assembly planner with physics-based stability analysis and capability to stabilize unstable block models utilizing a vast array of block types was finished.</a:t>
            </a:r>
          </a:p>
          <a:p>
            <a:pPr marL="305435" indent="-305435"/>
            <a:r>
              <a:rPr lang="en-US" dirty="0"/>
              <a:t>The robot motion control system was created using ROS2 and MoveIt2 to generate joints trajectory to execute the assembly plan.</a:t>
            </a:r>
          </a:p>
          <a:p>
            <a:pPr marL="305435" indent="-305435"/>
            <a:r>
              <a:rPr lang="en-US" dirty="0"/>
              <a:t> The virtual assembly setup was created, and the assembly process simulation was achieved.</a:t>
            </a:r>
          </a:p>
          <a:p>
            <a:pPr marL="305435" indent="-305435"/>
            <a:r>
              <a:rPr lang="en-US" dirty="0"/>
              <a:t>The physical setup was recreated.</a:t>
            </a:r>
            <a:endParaRPr lang="en-US" dirty="0">
              <a:solidFill>
                <a:srgbClr val="3D3D3D"/>
              </a:solidFill>
            </a:endParaRPr>
          </a:p>
          <a:p>
            <a:pPr marL="0" indent="0">
              <a:buNone/>
            </a:pPr>
            <a:endParaRPr lang="en-US" dirty="0"/>
          </a:p>
          <a:p>
            <a:pPr marL="305435" indent="-305435"/>
            <a:endParaRPr lang="en-US" dirty="0"/>
          </a:p>
          <a:p>
            <a:pPr marL="0" indent="0">
              <a:buNone/>
            </a:pPr>
            <a:endParaRPr lang="en-US" dirty="0"/>
          </a:p>
        </p:txBody>
      </p:sp>
      <p:sp>
        <p:nvSpPr>
          <p:cNvPr id="4" name="Espaço Reservado para Número de Slide 3">
            <a:extLst>
              <a:ext uri="{FF2B5EF4-FFF2-40B4-BE49-F238E27FC236}">
                <a16:creationId xmlns:a16="http://schemas.microsoft.com/office/drawing/2014/main" id="{043F2EBF-E92C-2A5D-E543-6AD6B692D6EE}"/>
              </a:ext>
            </a:extLst>
          </p:cNvPr>
          <p:cNvSpPr>
            <a:spLocks noGrp="1"/>
          </p:cNvSpPr>
          <p:nvPr>
            <p:ph type="sldNum" sz="quarter" idx="12"/>
          </p:nvPr>
        </p:nvSpPr>
        <p:spPr>
          <a:xfrm>
            <a:off x="8373532" y="6492875"/>
            <a:ext cx="770468" cy="365125"/>
          </a:xfrm>
        </p:spPr>
        <p:txBody>
          <a:bodyPr/>
          <a:lstStyle/>
          <a:p>
            <a:r>
              <a:rPr lang="en-US" sz="2000" dirty="0"/>
              <a:t>12</a:t>
            </a:r>
          </a:p>
        </p:txBody>
      </p:sp>
    </p:spTree>
    <p:extLst>
      <p:ext uri="{BB962C8B-B14F-4D97-AF65-F5344CB8AC3E}">
        <p14:creationId xmlns:p14="http://schemas.microsoft.com/office/powerpoint/2010/main" val="259059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410DA-B59C-B4E0-6D43-76B85D058C87}"/>
              </a:ext>
            </a:extLst>
          </p:cNvPr>
          <p:cNvSpPr>
            <a:spLocks noGrp="1"/>
          </p:cNvSpPr>
          <p:nvPr>
            <p:ph type="title"/>
          </p:nvPr>
        </p:nvSpPr>
        <p:spPr/>
        <p:txBody>
          <a:bodyPr anchor="t"/>
          <a:lstStyle/>
          <a:p>
            <a:r>
              <a:rPr lang="en-US" sz="2800" dirty="0"/>
              <a:t>Next </a:t>
            </a:r>
            <a:r>
              <a:rPr lang="en-US" dirty="0"/>
              <a:t>Steps</a:t>
            </a:r>
          </a:p>
        </p:txBody>
      </p:sp>
      <p:sp>
        <p:nvSpPr>
          <p:cNvPr id="4" name="Espaço Reservado para Número de Slide 3">
            <a:extLst>
              <a:ext uri="{FF2B5EF4-FFF2-40B4-BE49-F238E27FC236}">
                <a16:creationId xmlns:a16="http://schemas.microsoft.com/office/drawing/2014/main" id="{043F2EBF-E92C-2A5D-E543-6AD6B692D6EE}"/>
              </a:ext>
            </a:extLst>
          </p:cNvPr>
          <p:cNvSpPr>
            <a:spLocks noGrp="1"/>
          </p:cNvSpPr>
          <p:nvPr>
            <p:ph type="sldNum" sz="quarter" idx="12"/>
          </p:nvPr>
        </p:nvSpPr>
        <p:spPr>
          <a:xfrm>
            <a:off x="8373532" y="6492875"/>
            <a:ext cx="770468" cy="365125"/>
          </a:xfrm>
        </p:spPr>
        <p:txBody>
          <a:bodyPr/>
          <a:lstStyle/>
          <a:p>
            <a:r>
              <a:rPr lang="en-US" sz="2000" dirty="0"/>
              <a:t>12</a:t>
            </a:r>
          </a:p>
        </p:txBody>
      </p:sp>
      <p:sp>
        <p:nvSpPr>
          <p:cNvPr id="8" name="Espaço Reservado para Conteúdo 2">
            <a:extLst>
              <a:ext uri="{FF2B5EF4-FFF2-40B4-BE49-F238E27FC236}">
                <a16:creationId xmlns:a16="http://schemas.microsoft.com/office/drawing/2014/main" id="{4FF3E5FA-B647-1ED3-548C-A0D84F7ED9A2}"/>
              </a:ext>
            </a:extLst>
          </p:cNvPr>
          <p:cNvSpPr txBox="1">
            <a:spLocks/>
          </p:cNvSpPr>
          <p:nvPr/>
        </p:nvSpPr>
        <p:spPr>
          <a:xfrm>
            <a:off x="581192" y="1928814"/>
            <a:ext cx="4319421" cy="4742610"/>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t>Fabricate and position the missing blocks feeders for the bigger block types in the setup.</a:t>
            </a:r>
          </a:p>
          <a:p>
            <a:r>
              <a:rPr lang="en-US" sz="2000" dirty="0"/>
              <a:t>Adapt the robot control system to utilize the real robot instead of the simulated one.</a:t>
            </a:r>
          </a:p>
          <a:p>
            <a:r>
              <a:rPr lang="en-US" sz="2000" dirty="0"/>
              <a:t>Improve the stabilizing strategies to search for better assembly plans.</a:t>
            </a:r>
          </a:p>
        </p:txBody>
      </p:sp>
      <p:pic>
        <p:nvPicPr>
          <p:cNvPr id="3" name="メディア1">
            <a:hlinkClick r:id="" action="ppaction://media"/>
            <a:extLst>
              <a:ext uri="{FF2B5EF4-FFF2-40B4-BE49-F238E27FC236}">
                <a16:creationId xmlns:a16="http://schemas.microsoft.com/office/drawing/2014/main" id="{5A7FD19A-3395-A777-8FC6-582ECB8FF8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591" r="44803" b="10191"/>
          <a:stretch/>
        </p:blipFill>
        <p:spPr>
          <a:xfrm>
            <a:off x="4687489" y="1858880"/>
            <a:ext cx="3998974" cy="3228318"/>
          </a:xfrm>
          <a:prstGeom prst="rect">
            <a:avLst/>
          </a:prstGeom>
        </p:spPr>
      </p:pic>
    </p:spTree>
    <p:extLst>
      <p:ext uri="{BB962C8B-B14F-4D97-AF65-F5344CB8AC3E}">
        <p14:creationId xmlns:p14="http://schemas.microsoft.com/office/powerpoint/2010/main" val="299201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1857E-3526-0F77-DBAA-F185F293E030}"/>
              </a:ext>
            </a:extLst>
          </p:cNvPr>
          <p:cNvSpPr>
            <a:spLocks noGrp="1"/>
          </p:cNvSpPr>
          <p:nvPr>
            <p:ph type="title"/>
          </p:nvPr>
        </p:nvSpPr>
        <p:spPr>
          <a:xfrm>
            <a:off x="617167" y="1762944"/>
            <a:ext cx="7909665" cy="1504844"/>
          </a:xfrm>
        </p:spPr>
        <p:txBody>
          <a:bodyPr>
            <a:normAutofit/>
          </a:bodyPr>
          <a:lstStyle/>
          <a:p>
            <a:r>
              <a:rPr lang="en-US" sz="3200" dirty="0"/>
              <a:t>Thank you for your kind attention</a:t>
            </a:r>
          </a:p>
        </p:txBody>
      </p:sp>
    </p:spTree>
    <p:extLst>
      <p:ext uri="{BB962C8B-B14F-4D97-AF65-F5344CB8AC3E}">
        <p14:creationId xmlns:p14="http://schemas.microsoft.com/office/powerpoint/2010/main" val="517711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6A5D3-CF26-593A-8691-56713C6578A8}"/>
              </a:ext>
            </a:extLst>
          </p:cNvPr>
          <p:cNvSpPr>
            <a:spLocks noGrp="1"/>
          </p:cNvSpPr>
          <p:nvPr>
            <p:ph type="title"/>
          </p:nvPr>
        </p:nvSpPr>
        <p:spPr/>
        <p:txBody>
          <a:bodyPr/>
          <a:lstStyle/>
          <a:p>
            <a:r>
              <a:rPr lang="en-US" dirty="0"/>
              <a:t>Block Assembly simulation (1/2)</a:t>
            </a:r>
          </a:p>
        </p:txBody>
      </p:sp>
      <p:sp>
        <p:nvSpPr>
          <p:cNvPr id="3" name="Espaço Reservado para Conteúdo 2">
            <a:extLst>
              <a:ext uri="{FF2B5EF4-FFF2-40B4-BE49-F238E27FC236}">
                <a16:creationId xmlns:a16="http://schemas.microsoft.com/office/drawing/2014/main" id="{39F7A6E0-CA81-7AF5-49E4-C4C71019E538}"/>
              </a:ext>
            </a:extLst>
          </p:cNvPr>
          <p:cNvSpPr>
            <a:spLocks noGrp="1"/>
          </p:cNvSpPr>
          <p:nvPr>
            <p:ph idx="1"/>
          </p:nvPr>
        </p:nvSpPr>
        <p:spPr>
          <a:xfrm>
            <a:off x="581191" y="2228003"/>
            <a:ext cx="8071319" cy="3630795"/>
          </a:xfrm>
        </p:spPr>
        <p:txBody>
          <a:bodyPr anchor="t"/>
          <a:lstStyle/>
          <a:p>
            <a:pPr marL="305435" indent="-305435"/>
            <a:r>
              <a:rPr lang="en-US" dirty="0"/>
              <a:t>A simulated environment was created using RViz2 to test and verify the assembly process.</a:t>
            </a:r>
          </a:p>
          <a:p>
            <a:pPr marL="305435" indent="-305435"/>
            <a:r>
              <a:rPr lang="en-US" dirty="0"/>
              <a:t>An assembly setup was created to closely represent the real one planned to be used.</a:t>
            </a:r>
          </a:p>
          <a:p>
            <a:pPr marL="305435" indent="-305435"/>
            <a:endParaRPr lang="en-US" dirty="0"/>
          </a:p>
        </p:txBody>
      </p:sp>
      <p:pic>
        <p:nvPicPr>
          <p:cNvPr id="4" name="図 3">
            <a:extLst>
              <a:ext uri="{FF2B5EF4-FFF2-40B4-BE49-F238E27FC236}">
                <a16:creationId xmlns:a16="http://schemas.microsoft.com/office/drawing/2014/main" id="{7A6F112F-4134-1D47-FCEB-EB0FE2C2A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5" name="Espaço Reservado para Número de Slide 4">
            <a:extLst>
              <a:ext uri="{FF2B5EF4-FFF2-40B4-BE49-F238E27FC236}">
                <a16:creationId xmlns:a16="http://schemas.microsoft.com/office/drawing/2014/main" id="{84E08C4B-BDF4-EE37-92D7-2843494A6191}"/>
              </a:ext>
            </a:extLst>
          </p:cNvPr>
          <p:cNvSpPr>
            <a:spLocks noGrp="1"/>
          </p:cNvSpPr>
          <p:nvPr>
            <p:ph type="sldNum" sz="quarter" idx="12"/>
          </p:nvPr>
        </p:nvSpPr>
        <p:spPr>
          <a:xfrm>
            <a:off x="8344306" y="6494377"/>
            <a:ext cx="770468" cy="365125"/>
          </a:xfrm>
        </p:spPr>
        <p:txBody>
          <a:bodyPr/>
          <a:lstStyle/>
          <a:p>
            <a:fld id="{D57F1E4F-1CFF-5643-939E-217C01CDF565}" type="slidenum">
              <a:rPr lang="en-US" sz="2000" smtClean="0"/>
              <a:pPr/>
              <a:t>19</a:t>
            </a:fld>
            <a:endParaRPr lang="en-US" sz="2000" dirty="0"/>
          </a:p>
        </p:txBody>
      </p:sp>
      <p:grpSp>
        <p:nvGrpSpPr>
          <p:cNvPr id="9" name="グループ化 8"/>
          <p:cNvGrpSpPr/>
          <p:nvPr/>
        </p:nvGrpSpPr>
        <p:grpSpPr>
          <a:xfrm>
            <a:off x="1775643" y="3646748"/>
            <a:ext cx="5600850" cy="2529839"/>
            <a:chOff x="1775643" y="4605160"/>
            <a:chExt cx="5600850" cy="2529839"/>
          </a:xfrm>
        </p:grpSpPr>
        <p:sp>
          <p:nvSpPr>
            <p:cNvPr id="10" name="右矢印 16">
              <a:extLst>
                <a:ext uri="{FF2B5EF4-FFF2-40B4-BE49-F238E27FC236}">
                  <a16:creationId xmlns:a16="http://schemas.microsoft.com/office/drawing/2014/main" id="{F6DADB2C-E17D-5968-C317-6EEF17AEC5A6}"/>
                </a:ext>
              </a:extLst>
            </p:cNvPr>
            <p:cNvSpPr/>
            <p:nvPr/>
          </p:nvSpPr>
          <p:spPr>
            <a:xfrm>
              <a:off x="3951598" y="5388716"/>
              <a:ext cx="601750" cy="3131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632" y="4605160"/>
              <a:ext cx="1786427" cy="1880219"/>
            </a:xfrm>
            <a:prstGeom prst="rect">
              <a:avLst/>
            </a:prstGeom>
          </p:spPr>
        </p:pic>
        <p:sp>
          <p:nvSpPr>
            <p:cNvPr id="12" name="CaixaDeTexto 14">
              <a:extLst>
                <a:ext uri="{FF2B5EF4-FFF2-40B4-BE49-F238E27FC236}">
                  <a16:creationId xmlns:a16="http://schemas.microsoft.com/office/drawing/2014/main" id="{AD232CF4-586E-1E2C-EE76-E5EACE7207CF}"/>
                </a:ext>
              </a:extLst>
            </p:cNvPr>
            <p:cNvSpPr txBox="1"/>
            <p:nvPr/>
          </p:nvSpPr>
          <p:spPr>
            <a:xfrm>
              <a:off x="1775643" y="6488668"/>
              <a:ext cx="5600850" cy="646331"/>
            </a:xfrm>
            <a:prstGeom prst="rect">
              <a:avLst/>
            </a:prstGeom>
            <a:noFill/>
          </p:spPr>
          <p:txBody>
            <a:bodyPr wrap="square" rtlCol="0">
              <a:spAutoFit/>
            </a:bodyPr>
            <a:lstStyle/>
            <a:p>
              <a:r>
                <a:rPr lang="en-US" dirty="0"/>
                <a:t>Assembly Plan Visualization          Assembly Simulation 	       </a:t>
              </a:r>
            </a:p>
          </p:txBody>
        </p:sp>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0500" y="4613554"/>
              <a:ext cx="1786428" cy="1880823"/>
            </a:xfrm>
            <a:prstGeom prst="rect">
              <a:avLst/>
            </a:prstGeom>
          </p:spPr>
        </p:pic>
      </p:grpSp>
    </p:spTree>
    <p:extLst>
      <p:ext uri="{BB962C8B-B14F-4D97-AF65-F5344CB8AC3E}">
        <p14:creationId xmlns:p14="http://schemas.microsoft.com/office/powerpoint/2010/main" val="1945772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D496B-2622-D22F-5A9D-B7680D8627C2}"/>
              </a:ext>
            </a:extLst>
          </p:cNvPr>
          <p:cNvSpPr>
            <a:spLocks noGrp="1"/>
          </p:cNvSpPr>
          <p:nvPr>
            <p:ph type="title"/>
          </p:nvPr>
        </p:nvSpPr>
        <p:spPr/>
        <p:txBody>
          <a:bodyPr/>
          <a:lstStyle/>
          <a:p>
            <a:r>
              <a:rPr lang="en-US" dirty="0"/>
              <a:t>3d Block printing overview</a:t>
            </a:r>
          </a:p>
        </p:txBody>
      </p:sp>
      <p:sp>
        <p:nvSpPr>
          <p:cNvPr id="3" name="Espaço Reservado para Conteúdo 2">
            <a:extLst>
              <a:ext uri="{FF2B5EF4-FFF2-40B4-BE49-F238E27FC236}">
                <a16:creationId xmlns:a16="http://schemas.microsoft.com/office/drawing/2014/main" id="{4195D2BA-0E87-8CE1-0156-405BE1341A1C}"/>
              </a:ext>
            </a:extLst>
          </p:cNvPr>
          <p:cNvSpPr>
            <a:spLocks noGrp="1"/>
          </p:cNvSpPr>
          <p:nvPr>
            <p:ph idx="1"/>
          </p:nvPr>
        </p:nvSpPr>
        <p:spPr>
          <a:xfrm>
            <a:off x="418287" y="1986593"/>
            <a:ext cx="8344655" cy="2802297"/>
          </a:xfrm>
        </p:spPr>
        <p:txBody>
          <a:bodyPr anchor="t">
            <a:normAutofit/>
          </a:bodyPr>
          <a:lstStyle/>
          <a:p>
            <a:pPr marL="305435" indent="-305435"/>
            <a:r>
              <a:rPr lang="en-US" dirty="0"/>
              <a:t>A Robotic 3D block printer that performs additive manufacturing (AM)</a:t>
            </a:r>
            <a:r>
              <a:rPr lang="pt-BR" dirty="0"/>
              <a:t>.</a:t>
            </a:r>
            <a:endParaRPr lang="en-US" dirty="0"/>
          </a:p>
          <a:p>
            <a:r>
              <a:rPr lang="en-US" dirty="0"/>
              <a:t>A CAD object is used as input and converted to block model using the “Nanoblock” size parameters.</a:t>
            </a:r>
          </a:p>
          <a:p>
            <a:r>
              <a:rPr lang="en-US" dirty="0"/>
              <a:t>A safe assembly plan is created to guarantee a safe operation while making changes to the block model if necessary.</a:t>
            </a:r>
          </a:p>
          <a:p>
            <a:r>
              <a:rPr lang="en-US"/>
              <a:t>Assembly </a:t>
            </a:r>
            <a:r>
              <a:rPr lang="en-US" dirty="0"/>
              <a:t>is performed first in a simulated environment for validation.</a:t>
            </a:r>
          </a:p>
          <a:p>
            <a:r>
              <a:rPr lang="en-US" dirty="0"/>
              <a:t>Finally, real assembly is done by an industrial robot.</a:t>
            </a:r>
          </a:p>
          <a:p>
            <a:pPr algn="just"/>
            <a:endParaRPr lang="en-US" dirty="0"/>
          </a:p>
        </p:txBody>
      </p:sp>
      <p:pic>
        <p:nvPicPr>
          <p:cNvPr id="40" name="図 3">
            <a:extLst>
              <a:ext uri="{FF2B5EF4-FFF2-40B4-BE49-F238E27FC236}">
                <a16:creationId xmlns:a16="http://schemas.microsoft.com/office/drawing/2014/main" id="{5C3C766B-B9B8-C6BB-7F28-1561199A6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33" name="Espaço Reservado para Número de Slide 32">
            <a:extLst>
              <a:ext uri="{FF2B5EF4-FFF2-40B4-BE49-F238E27FC236}">
                <a16:creationId xmlns:a16="http://schemas.microsoft.com/office/drawing/2014/main" id="{27DC909D-2621-E001-590D-1821EB6F0CE2}"/>
              </a:ext>
            </a:extLst>
          </p:cNvPr>
          <p:cNvSpPr>
            <a:spLocks noGrp="1"/>
          </p:cNvSpPr>
          <p:nvPr>
            <p:ph type="sldNum" sz="quarter" idx="12"/>
          </p:nvPr>
        </p:nvSpPr>
        <p:spPr>
          <a:xfrm>
            <a:off x="8377708" y="6492875"/>
            <a:ext cx="770468" cy="365125"/>
          </a:xfrm>
        </p:spPr>
        <p:txBody>
          <a:bodyPr/>
          <a:lstStyle/>
          <a:p>
            <a:fld id="{D57F1E4F-1CFF-5643-939E-217C01CDF565}" type="slidenum">
              <a:rPr lang="en-US" sz="2000" smtClean="0"/>
              <a:pPr/>
              <a:t>2</a:t>
            </a:fld>
            <a:endParaRPr lang="en-US" sz="2000" dirty="0"/>
          </a:p>
        </p:txBody>
      </p:sp>
      <p:grpSp>
        <p:nvGrpSpPr>
          <p:cNvPr id="10" name="Agrupar 9">
            <a:extLst>
              <a:ext uri="{FF2B5EF4-FFF2-40B4-BE49-F238E27FC236}">
                <a16:creationId xmlns:a16="http://schemas.microsoft.com/office/drawing/2014/main" id="{AB6B10FF-59B2-A2D8-422F-EE8908F5535A}"/>
              </a:ext>
            </a:extLst>
          </p:cNvPr>
          <p:cNvGrpSpPr/>
          <p:nvPr/>
        </p:nvGrpSpPr>
        <p:grpSpPr>
          <a:xfrm>
            <a:off x="730399" y="4847819"/>
            <a:ext cx="7455311" cy="1539138"/>
            <a:chOff x="559988" y="4633981"/>
            <a:chExt cx="7455311" cy="1539138"/>
          </a:xfrm>
        </p:grpSpPr>
        <p:sp>
          <p:nvSpPr>
            <p:cNvPr id="11" name="右矢印 15">
              <a:extLst>
                <a:ext uri="{FF2B5EF4-FFF2-40B4-BE49-F238E27FC236}">
                  <a16:creationId xmlns:a16="http://schemas.microsoft.com/office/drawing/2014/main" id="{3AF0B4CA-7F37-8386-A5B4-F8DAB3F7E687}"/>
                </a:ext>
              </a:extLst>
            </p:cNvPr>
            <p:cNvSpPr/>
            <p:nvPr/>
          </p:nvSpPr>
          <p:spPr>
            <a:xfrm>
              <a:off x="2710639" y="5245698"/>
              <a:ext cx="601750" cy="3131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 name="右矢印 16">
              <a:extLst>
                <a:ext uri="{FF2B5EF4-FFF2-40B4-BE49-F238E27FC236}">
                  <a16:creationId xmlns:a16="http://schemas.microsoft.com/office/drawing/2014/main" id="{28BC7AE2-1722-BE87-0B99-347FDA55AF36}"/>
                </a:ext>
              </a:extLst>
            </p:cNvPr>
            <p:cNvSpPr/>
            <p:nvPr/>
          </p:nvSpPr>
          <p:spPr>
            <a:xfrm>
              <a:off x="5535261" y="5245698"/>
              <a:ext cx="601750" cy="3131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pic>
          <p:nvPicPr>
            <p:cNvPr id="13" name="図 20">
              <a:extLst>
                <a:ext uri="{FF2B5EF4-FFF2-40B4-BE49-F238E27FC236}">
                  <a16:creationId xmlns:a16="http://schemas.microsoft.com/office/drawing/2014/main" id="{A8A02435-9E40-2766-3C8C-7B656EB15F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915" t="13066" r="17627" b="9108"/>
            <a:stretch/>
          </p:blipFill>
          <p:spPr>
            <a:xfrm>
              <a:off x="6412426" y="4698009"/>
              <a:ext cx="1602873" cy="1475110"/>
            </a:xfrm>
            <a:prstGeom prst="rect">
              <a:avLst/>
            </a:prstGeom>
          </p:spPr>
        </p:pic>
        <p:pic>
          <p:nvPicPr>
            <p:cNvPr id="14" name="Picture 2">
              <a:extLst>
                <a:ext uri="{FF2B5EF4-FFF2-40B4-BE49-F238E27FC236}">
                  <a16:creationId xmlns:a16="http://schemas.microsoft.com/office/drawing/2014/main" id="{8A77FA32-7B65-E48D-344C-1CA90960DEA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512" t="27680" r="28836" b="21412"/>
            <a:stretch/>
          </p:blipFill>
          <p:spPr bwMode="auto">
            <a:xfrm>
              <a:off x="559988" y="4633981"/>
              <a:ext cx="1818328" cy="1536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a:extLst>
                <a:ext uri="{FF2B5EF4-FFF2-40B4-BE49-F238E27FC236}">
                  <a16:creationId xmlns:a16="http://schemas.microsoft.com/office/drawing/2014/main" id="{1FC8F977-F2AA-81E1-7DDA-AF5A713352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94" t="19608" r="74896" b="54284"/>
            <a:stretch/>
          </p:blipFill>
          <p:spPr bwMode="auto">
            <a:xfrm>
              <a:off x="3543575" y="4649818"/>
              <a:ext cx="1716271" cy="1504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テキスト ボックス 3"/>
          <p:cNvSpPr txBox="1"/>
          <p:nvPr/>
        </p:nvSpPr>
        <p:spPr>
          <a:xfrm>
            <a:off x="730399" y="6492875"/>
            <a:ext cx="7455311" cy="369332"/>
          </a:xfrm>
          <a:prstGeom prst="rect">
            <a:avLst/>
          </a:prstGeom>
          <a:noFill/>
        </p:spPr>
        <p:txBody>
          <a:bodyPr wrap="square" rtlCol="0">
            <a:spAutoFit/>
          </a:bodyPr>
          <a:lstStyle/>
          <a:p>
            <a:r>
              <a:rPr lang="en-US" dirty="0"/>
              <a:t>CAD Model                      Assembly Plan Visualization              Real Assembly</a:t>
            </a:r>
          </a:p>
        </p:txBody>
      </p:sp>
    </p:spTree>
    <p:extLst>
      <p:ext uri="{BB962C8B-B14F-4D97-AF65-F5344CB8AC3E}">
        <p14:creationId xmlns:p14="http://schemas.microsoft.com/office/powerpoint/2010/main" val="1010983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B70751CD-4D58-DFAF-7876-76514EE83EFA}"/>
              </a:ext>
            </a:extLst>
          </p:cNvPr>
          <p:cNvSpPr>
            <a:spLocks noGrp="1"/>
          </p:cNvSpPr>
          <p:nvPr>
            <p:ph type="sldNum" sz="quarter" idx="12"/>
          </p:nvPr>
        </p:nvSpPr>
        <p:spPr/>
        <p:txBody>
          <a:bodyPr/>
          <a:lstStyle/>
          <a:p>
            <a:fld id="{D57F1E4F-1CFF-5643-939E-217C01CDF565}" type="slidenum">
              <a:rPr lang="en-US" smtClean="0"/>
              <a:pPr/>
              <a:t>20</a:t>
            </a:fld>
            <a:endParaRPr lang="en-US" dirty="0"/>
          </a:p>
        </p:txBody>
      </p:sp>
      <p:grpSp>
        <p:nvGrpSpPr>
          <p:cNvPr id="24" name="Agrupar 23">
            <a:extLst>
              <a:ext uri="{FF2B5EF4-FFF2-40B4-BE49-F238E27FC236}">
                <a16:creationId xmlns:a16="http://schemas.microsoft.com/office/drawing/2014/main" id="{CB1A578E-2376-23D1-1D2A-A0EFCCDE3860}"/>
              </a:ext>
            </a:extLst>
          </p:cNvPr>
          <p:cNvGrpSpPr/>
          <p:nvPr/>
        </p:nvGrpSpPr>
        <p:grpSpPr>
          <a:xfrm>
            <a:off x="276873" y="2876721"/>
            <a:ext cx="5208353" cy="1761078"/>
            <a:chOff x="1730006" y="4128973"/>
            <a:chExt cx="5208353" cy="1761078"/>
          </a:xfrm>
        </p:grpSpPr>
        <p:grpSp>
          <p:nvGrpSpPr>
            <p:cNvPr id="25" name="Agrupar 24">
              <a:extLst>
                <a:ext uri="{FF2B5EF4-FFF2-40B4-BE49-F238E27FC236}">
                  <a16:creationId xmlns:a16="http://schemas.microsoft.com/office/drawing/2014/main" id="{7D00A851-E6E2-7A7E-B092-87D5716293D5}"/>
                </a:ext>
              </a:extLst>
            </p:cNvPr>
            <p:cNvGrpSpPr/>
            <p:nvPr/>
          </p:nvGrpSpPr>
          <p:grpSpPr>
            <a:xfrm>
              <a:off x="5173335" y="4128973"/>
              <a:ext cx="1765024" cy="1745065"/>
              <a:chOff x="4525865" y="4149145"/>
              <a:chExt cx="1765024" cy="1745065"/>
            </a:xfrm>
          </p:grpSpPr>
          <p:grpSp>
            <p:nvGrpSpPr>
              <p:cNvPr id="75" name="グループ化 54">
                <a:extLst>
                  <a:ext uri="{FF2B5EF4-FFF2-40B4-BE49-F238E27FC236}">
                    <a16:creationId xmlns:a16="http://schemas.microsoft.com/office/drawing/2014/main" id="{798C8D0A-9B25-A3F1-1746-40CEFB90A3D5}"/>
                  </a:ext>
                </a:extLst>
              </p:cNvPr>
              <p:cNvGrpSpPr/>
              <p:nvPr/>
            </p:nvGrpSpPr>
            <p:grpSpPr>
              <a:xfrm>
                <a:off x="5011961" y="5475102"/>
                <a:ext cx="971595" cy="419108"/>
                <a:chOff x="3932150" y="6728712"/>
                <a:chExt cx="1537719" cy="718526"/>
              </a:xfrm>
            </p:grpSpPr>
            <p:grpSp>
              <p:nvGrpSpPr>
                <p:cNvPr id="105" name="グループ化 55">
                  <a:extLst>
                    <a:ext uri="{FF2B5EF4-FFF2-40B4-BE49-F238E27FC236}">
                      <a16:creationId xmlns:a16="http://schemas.microsoft.com/office/drawing/2014/main" id="{55D40377-6F4D-8B66-F0D0-953CB3C4E197}"/>
                    </a:ext>
                  </a:extLst>
                </p:cNvPr>
                <p:cNvGrpSpPr/>
                <p:nvPr/>
              </p:nvGrpSpPr>
              <p:grpSpPr>
                <a:xfrm>
                  <a:off x="3932150" y="6728712"/>
                  <a:ext cx="868339" cy="718526"/>
                  <a:chOff x="3275856" y="3327848"/>
                  <a:chExt cx="648072" cy="509121"/>
                </a:xfrm>
                <a:solidFill>
                  <a:schemeClr val="accent5">
                    <a:lumMod val="75000"/>
                  </a:schemeClr>
                </a:solidFill>
              </p:grpSpPr>
              <p:sp>
                <p:nvSpPr>
                  <p:cNvPr id="112" name="直方体 62">
                    <a:extLst>
                      <a:ext uri="{FF2B5EF4-FFF2-40B4-BE49-F238E27FC236}">
                        <a16:creationId xmlns:a16="http://schemas.microsoft.com/office/drawing/2014/main" id="{D6E35B0F-CCF0-0CF8-E747-1640882E1486}"/>
                      </a:ext>
                    </a:extLst>
                  </p:cNvPr>
                  <p:cNvSpPr/>
                  <p:nvPr/>
                </p:nvSpPr>
                <p:spPr>
                  <a:xfrm>
                    <a:off x="3275856" y="341290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13" name="フローチャート : 磁気ディスク 60">
                    <a:extLst>
                      <a:ext uri="{FF2B5EF4-FFF2-40B4-BE49-F238E27FC236}">
                        <a16:creationId xmlns:a16="http://schemas.microsoft.com/office/drawing/2014/main" id="{749FD70A-E36A-5019-623B-872383876DE7}"/>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14" name="フローチャート : 磁気ディスク 61">
                    <a:extLst>
                      <a:ext uri="{FF2B5EF4-FFF2-40B4-BE49-F238E27FC236}">
                        <a16:creationId xmlns:a16="http://schemas.microsoft.com/office/drawing/2014/main" id="{95BFC38D-3DAA-62AA-BA73-515301303F32}"/>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15" name="フローチャート : 磁気ディスク 62">
                    <a:extLst>
                      <a:ext uri="{FF2B5EF4-FFF2-40B4-BE49-F238E27FC236}">
                        <a16:creationId xmlns:a16="http://schemas.microsoft.com/office/drawing/2014/main" id="{CAB439EA-3619-CA92-F55F-8D68A369B674}"/>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16" name="フローチャート : 磁気ディスク 63">
                    <a:extLst>
                      <a:ext uri="{FF2B5EF4-FFF2-40B4-BE49-F238E27FC236}">
                        <a16:creationId xmlns:a16="http://schemas.microsoft.com/office/drawing/2014/main" id="{88970F0F-879F-EB87-D139-F923F2FA5807}"/>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106" name="グループ化 56">
                  <a:extLst>
                    <a:ext uri="{FF2B5EF4-FFF2-40B4-BE49-F238E27FC236}">
                      <a16:creationId xmlns:a16="http://schemas.microsoft.com/office/drawing/2014/main" id="{38244A56-B278-EC5F-192E-B7C68E13E0A5}"/>
                    </a:ext>
                  </a:extLst>
                </p:cNvPr>
                <p:cNvGrpSpPr/>
                <p:nvPr/>
              </p:nvGrpSpPr>
              <p:grpSpPr>
                <a:xfrm>
                  <a:off x="4601530" y="6733544"/>
                  <a:ext cx="868339" cy="705976"/>
                  <a:chOff x="3275856" y="3327848"/>
                  <a:chExt cx="648072" cy="500231"/>
                </a:xfrm>
                <a:solidFill>
                  <a:schemeClr val="accent5">
                    <a:lumMod val="75000"/>
                  </a:schemeClr>
                </a:solidFill>
              </p:grpSpPr>
              <p:sp>
                <p:nvSpPr>
                  <p:cNvPr id="107" name="直方体 57">
                    <a:extLst>
                      <a:ext uri="{FF2B5EF4-FFF2-40B4-BE49-F238E27FC236}">
                        <a16:creationId xmlns:a16="http://schemas.microsoft.com/office/drawing/2014/main" id="{04602D42-5C12-CFA5-5E96-CED1947D07E1}"/>
                      </a:ext>
                    </a:extLst>
                  </p:cNvPr>
                  <p:cNvSpPr/>
                  <p:nvPr/>
                </p:nvSpPr>
                <p:spPr>
                  <a:xfrm>
                    <a:off x="3275856" y="340401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08" name="フローチャート : 磁気ディスク 55">
                    <a:extLst>
                      <a:ext uri="{FF2B5EF4-FFF2-40B4-BE49-F238E27FC236}">
                        <a16:creationId xmlns:a16="http://schemas.microsoft.com/office/drawing/2014/main" id="{CD7E0F1E-FFA1-2073-113D-0EDE9ED97A7E}"/>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09" name="フローチャート : 磁気ディスク 56">
                    <a:extLst>
                      <a:ext uri="{FF2B5EF4-FFF2-40B4-BE49-F238E27FC236}">
                        <a16:creationId xmlns:a16="http://schemas.microsoft.com/office/drawing/2014/main" id="{978AFC79-F407-48F4-EF6B-362ED1BA1A96}"/>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10" name="フローチャート : 磁気ディスク 57">
                    <a:extLst>
                      <a:ext uri="{FF2B5EF4-FFF2-40B4-BE49-F238E27FC236}">
                        <a16:creationId xmlns:a16="http://schemas.microsoft.com/office/drawing/2014/main" id="{F6A4ED69-868D-3088-EA6F-B7AFC8A1EDDC}"/>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11" name="フローチャート : 磁気ディスク 58">
                    <a:extLst>
                      <a:ext uri="{FF2B5EF4-FFF2-40B4-BE49-F238E27FC236}">
                        <a16:creationId xmlns:a16="http://schemas.microsoft.com/office/drawing/2014/main" id="{80636EB6-23EE-6E5F-1E14-3DB906259048}"/>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grpSp>
            <p:nvGrpSpPr>
              <p:cNvPr id="76" name="グループ化 67">
                <a:extLst>
                  <a:ext uri="{FF2B5EF4-FFF2-40B4-BE49-F238E27FC236}">
                    <a16:creationId xmlns:a16="http://schemas.microsoft.com/office/drawing/2014/main" id="{C9E9420A-9B6B-4336-43AA-D3192863B4C8}"/>
                  </a:ext>
                </a:extLst>
              </p:cNvPr>
              <p:cNvGrpSpPr/>
              <p:nvPr/>
            </p:nvGrpSpPr>
            <p:grpSpPr>
              <a:xfrm rot="873801">
                <a:off x="4804067" y="5237917"/>
                <a:ext cx="548653" cy="423259"/>
                <a:chOff x="2512728" y="6605357"/>
                <a:chExt cx="593086" cy="495623"/>
              </a:xfrm>
            </p:grpSpPr>
            <p:sp>
              <p:nvSpPr>
                <p:cNvPr id="100" name="直方体 68">
                  <a:extLst>
                    <a:ext uri="{FF2B5EF4-FFF2-40B4-BE49-F238E27FC236}">
                      <a16:creationId xmlns:a16="http://schemas.microsoft.com/office/drawing/2014/main" id="{021ABEE9-5FC2-E703-2CDF-85E9E24101B3}"/>
                    </a:ext>
                  </a:extLst>
                </p:cNvPr>
                <p:cNvSpPr/>
                <p:nvPr/>
              </p:nvSpPr>
              <p:spPr>
                <a:xfrm rot="20691425">
                  <a:off x="2512728" y="6692208"/>
                  <a:ext cx="593086" cy="408772"/>
                </a:xfrm>
                <a:prstGeom prst="cube">
                  <a:avLst>
                    <a:gd name="adj" fmla="val 34386"/>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01" name="フローチャート : 磁気ディスク 66">
                  <a:extLst>
                    <a:ext uri="{FF2B5EF4-FFF2-40B4-BE49-F238E27FC236}">
                      <a16:creationId xmlns:a16="http://schemas.microsoft.com/office/drawing/2014/main" id="{66FDE5FD-4843-E0FC-A4BA-0F71C6BC09B5}"/>
                    </a:ext>
                  </a:extLst>
                </p:cNvPr>
                <p:cNvSpPr/>
                <p:nvPr/>
              </p:nvSpPr>
              <p:spPr>
                <a:xfrm rot="20691425">
                  <a:off x="2823863" y="660535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02" name="フローチャート : 磁気ディスク 67">
                  <a:extLst>
                    <a:ext uri="{FF2B5EF4-FFF2-40B4-BE49-F238E27FC236}">
                      <a16:creationId xmlns:a16="http://schemas.microsoft.com/office/drawing/2014/main" id="{A436449B-643F-D7F4-EE20-7370CB05BDCF}"/>
                    </a:ext>
                  </a:extLst>
                </p:cNvPr>
                <p:cNvSpPr/>
                <p:nvPr/>
              </p:nvSpPr>
              <p:spPr>
                <a:xfrm rot="20691425">
                  <a:off x="2603726" y="66497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03" name="フローチャート : 磁気ディスク 68">
                  <a:extLst>
                    <a:ext uri="{FF2B5EF4-FFF2-40B4-BE49-F238E27FC236}">
                      <a16:creationId xmlns:a16="http://schemas.microsoft.com/office/drawing/2014/main" id="{03C7C06B-47ED-B39F-794E-06CBAE384CCE}"/>
                    </a:ext>
                  </a:extLst>
                </p:cNvPr>
                <p:cNvSpPr/>
                <p:nvPr/>
              </p:nvSpPr>
              <p:spPr>
                <a:xfrm rot="20691425">
                  <a:off x="2556233" y="673480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104" name="フローチャート : 磁気ディスク 69">
                  <a:extLst>
                    <a:ext uri="{FF2B5EF4-FFF2-40B4-BE49-F238E27FC236}">
                      <a16:creationId xmlns:a16="http://schemas.microsoft.com/office/drawing/2014/main" id="{6F12A04F-403A-EE01-DB44-776E59C985E9}"/>
                    </a:ext>
                  </a:extLst>
                </p:cNvPr>
                <p:cNvSpPr/>
                <p:nvPr/>
              </p:nvSpPr>
              <p:spPr>
                <a:xfrm rot="20691425">
                  <a:off x="2776246" y="66705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77" name="グループ化 73">
                <a:extLst>
                  <a:ext uri="{FF2B5EF4-FFF2-40B4-BE49-F238E27FC236}">
                    <a16:creationId xmlns:a16="http://schemas.microsoft.com/office/drawing/2014/main" id="{E63ED1FC-8B8C-21D9-D4CA-C3F47647D22B}"/>
                  </a:ext>
                </a:extLst>
              </p:cNvPr>
              <p:cNvGrpSpPr/>
              <p:nvPr/>
            </p:nvGrpSpPr>
            <p:grpSpPr>
              <a:xfrm>
                <a:off x="5224351" y="5245374"/>
                <a:ext cx="548653" cy="412834"/>
                <a:chOff x="3275856" y="3327848"/>
                <a:chExt cx="648072" cy="501501"/>
              </a:xfrm>
              <a:solidFill>
                <a:schemeClr val="accent5">
                  <a:lumMod val="75000"/>
                </a:schemeClr>
              </a:solidFill>
            </p:grpSpPr>
            <p:sp>
              <p:nvSpPr>
                <p:cNvPr id="95" name="直方体 74">
                  <a:extLst>
                    <a:ext uri="{FF2B5EF4-FFF2-40B4-BE49-F238E27FC236}">
                      <a16:creationId xmlns:a16="http://schemas.microsoft.com/office/drawing/2014/main" id="{6070C8F1-4C39-9939-0C8D-366C95D7DD92}"/>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96" name="フローチャート : 磁気ディスク 72">
                  <a:extLst>
                    <a:ext uri="{FF2B5EF4-FFF2-40B4-BE49-F238E27FC236}">
                      <a16:creationId xmlns:a16="http://schemas.microsoft.com/office/drawing/2014/main" id="{46E96000-B0CD-C320-2B10-285C3AF7C5B5}"/>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97" name="フローチャート : 磁気ディスク 73">
                  <a:extLst>
                    <a:ext uri="{FF2B5EF4-FFF2-40B4-BE49-F238E27FC236}">
                      <a16:creationId xmlns:a16="http://schemas.microsoft.com/office/drawing/2014/main" id="{2768C0F7-5513-DA0F-6485-2B489549F671}"/>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98" name="フローチャート : 磁気ディスク 74">
                  <a:extLst>
                    <a:ext uri="{FF2B5EF4-FFF2-40B4-BE49-F238E27FC236}">
                      <a16:creationId xmlns:a16="http://schemas.microsoft.com/office/drawing/2014/main" id="{DCB75BA5-D02C-FA31-A18E-014A941BFA24}"/>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99" name="フローチャート : 磁気ディスク 75">
                  <a:extLst>
                    <a:ext uri="{FF2B5EF4-FFF2-40B4-BE49-F238E27FC236}">
                      <a16:creationId xmlns:a16="http://schemas.microsoft.com/office/drawing/2014/main" id="{02B92E9A-363F-91BA-8840-5F36BF91E131}"/>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78" name="グループ化 79">
                <a:extLst>
                  <a:ext uri="{FF2B5EF4-FFF2-40B4-BE49-F238E27FC236}">
                    <a16:creationId xmlns:a16="http://schemas.microsoft.com/office/drawing/2014/main" id="{073BCD08-7208-FBFC-2E46-49CEB3A5125D}"/>
                  </a:ext>
                </a:extLst>
              </p:cNvPr>
              <p:cNvGrpSpPr/>
              <p:nvPr/>
            </p:nvGrpSpPr>
            <p:grpSpPr>
              <a:xfrm>
                <a:off x="4525865" y="4583801"/>
                <a:ext cx="548653" cy="479426"/>
                <a:chOff x="2268992" y="3504271"/>
                <a:chExt cx="1050688" cy="994540"/>
              </a:xfrm>
            </p:grpSpPr>
            <p:grpSp>
              <p:nvGrpSpPr>
                <p:cNvPr id="88" name="グループ化 80">
                  <a:extLst>
                    <a:ext uri="{FF2B5EF4-FFF2-40B4-BE49-F238E27FC236}">
                      <a16:creationId xmlns:a16="http://schemas.microsoft.com/office/drawing/2014/main" id="{B57621FA-2D43-CECE-AF48-B54F810DDD31}"/>
                    </a:ext>
                  </a:extLst>
                </p:cNvPr>
                <p:cNvGrpSpPr/>
                <p:nvPr/>
              </p:nvGrpSpPr>
              <p:grpSpPr>
                <a:xfrm>
                  <a:off x="2268992" y="3504271"/>
                  <a:ext cx="1050688" cy="856400"/>
                  <a:chOff x="3275856" y="3327848"/>
                  <a:chExt cx="648072" cy="501501"/>
                </a:xfrm>
                <a:solidFill>
                  <a:schemeClr val="accent5">
                    <a:lumMod val="75000"/>
                  </a:schemeClr>
                </a:solidFill>
              </p:grpSpPr>
              <p:sp>
                <p:nvSpPr>
                  <p:cNvPr id="90" name="直方体 82">
                    <a:extLst>
                      <a:ext uri="{FF2B5EF4-FFF2-40B4-BE49-F238E27FC236}">
                        <a16:creationId xmlns:a16="http://schemas.microsoft.com/office/drawing/2014/main" id="{ED160967-3DA2-7B7E-6BC6-992D18359DBD}"/>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91" name="フローチャート : 磁気ディスク 80">
                    <a:extLst>
                      <a:ext uri="{FF2B5EF4-FFF2-40B4-BE49-F238E27FC236}">
                        <a16:creationId xmlns:a16="http://schemas.microsoft.com/office/drawing/2014/main" id="{2BF5E60A-AC89-9DA5-BA9C-329BDBE70645}"/>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92" name="フローチャート : 磁気ディスク 81">
                    <a:extLst>
                      <a:ext uri="{FF2B5EF4-FFF2-40B4-BE49-F238E27FC236}">
                        <a16:creationId xmlns:a16="http://schemas.microsoft.com/office/drawing/2014/main" id="{82C93DB7-EF57-6FCE-B33E-3D7BC65DBD4E}"/>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93" name="フローチャート : 磁気ディスク 82">
                    <a:extLst>
                      <a:ext uri="{FF2B5EF4-FFF2-40B4-BE49-F238E27FC236}">
                        <a16:creationId xmlns:a16="http://schemas.microsoft.com/office/drawing/2014/main" id="{4C5F8F71-726A-29E9-FFD3-50DA36DB0273}"/>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94" name="フローチャート : 磁気ディスク 83">
                    <a:extLst>
                      <a:ext uri="{FF2B5EF4-FFF2-40B4-BE49-F238E27FC236}">
                        <a16:creationId xmlns:a16="http://schemas.microsoft.com/office/drawing/2014/main" id="{C720F9A4-DB3A-932A-4942-26DD022CF8E7}"/>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sp>
              <p:nvSpPr>
                <p:cNvPr id="89" name="テキスト ボックス 81">
                  <a:extLst>
                    <a:ext uri="{FF2B5EF4-FFF2-40B4-BE49-F238E27FC236}">
                      <a16:creationId xmlns:a16="http://schemas.microsoft.com/office/drawing/2014/main" id="{7C3E891F-2369-70E4-364F-8CE52E2E67D2}"/>
                    </a:ext>
                  </a:extLst>
                </p:cNvPr>
                <p:cNvSpPr txBox="1"/>
                <p:nvPr/>
              </p:nvSpPr>
              <p:spPr>
                <a:xfrm>
                  <a:off x="2425039" y="3854433"/>
                  <a:ext cx="644379" cy="644378"/>
                </a:xfrm>
                <a:prstGeom prst="rect">
                  <a:avLst/>
                </a:prstGeom>
                <a:noFill/>
              </p:spPr>
              <p:txBody>
                <a:bodyPr wrap="none" rtlCol="0">
                  <a:spAutoFit/>
                </a:bodyPr>
                <a:lstStyle/>
                <a:p>
                  <a:r>
                    <a:rPr kumimoji="1" lang="en-US" altLang="ja-JP" sz="1350" dirty="0">
                      <a:ea typeface="ＭＳ Ｐゴシック" panose="020B0600070205080204" pitchFamily="50" charset="-128"/>
                    </a:rPr>
                    <a:t>A</a:t>
                  </a:r>
                  <a:endParaRPr kumimoji="1" lang="ja-JP" altLang="en-US" sz="1350" dirty="0">
                    <a:ea typeface="ＭＳ Ｐゴシック" panose="020B0600070205080204" pitchFamily="50" charset="-128"/>
                  </a:endParaRPr>
                </a:p>
              </p:txBody>
            </p:sp>
          </p:grpSp>
          <p:grpSp>
            <p:nvGrpSpPr>
              <p:cNvPr id="79" name="グループ化 87">
                <a:extLst>
                  <a:ext uri="{FF2B5EF4-FFF2-40B4-BE49-F238E27FC236}">
                    <a16:creationId xmlns:a16="http://schemas.microsoft.com/office/drawing/2014/main" id="{FEA12226-C394-A7BB-E3B1-2120661469C7}"/>
                  </a:ext>
                </a:extLst>
              </p:cNvPr>
              <p:cNvGrpSpPr/>
              <p:nvPr/>
            </p:nvGrpSpPr>
            <p:grpSpPr>
              <a:xfrm>
                <a:off x="4957822" y="4583540"/>
                <a:ext cx="548653" cy="479083"/>
                <a:chOff x="1843810" y="3419885"/>
                <a:chExt cx="1050688" cy="993830"/>
              </a:xfrm>
            </p:grpSpPr>
            <p:grpSp>
              <p:nvGrpSpPr>
                <p:cNvPr id="81" name="グループ化 88">
                  <a:extLst>
                    <a:ext uri="{FF2B5EF4-FFF2-40B4-BE49-F238E27FC236}">
                      <a16:creationId xmlns:a16="http://schemas.microsoft.com/office/drawing/2014/main" id="{7F7CF73F-AA2F-8B5E-ABD1-1D763EF76397}"/>
                    </a:ext>
                  </a:extLst>
                </p:cNvPr>
                <p:cNvGrpSpPr/>
                <p:nvPr/>
              </p:nvGrpSpPr>
              <p:grpSpPr>
                <a:xfrm>
                  <a:off x="1843810" y="3419885"/>
                  <a:ext cx="1050688" cy="856400"/>
                  <a:chOff x="3275856" y="3327848"/>
                  <a:chExt cx="648072" cy="501501"/>
                </a:xfrm>
                <a:solidFill>
                  <a:schemeClr val="accent5">
                    <a:lumMod val="75000"/>
                  </a:schemeClr>
                </a:solidFill>
              </p:grpSpPr>
              <p:sp>
                <p:nvSpPr>
                  <p:cNvPr id="83" name="直方体 90">
                    <a:extLst>
                      <a:ext uri="{FF2B5EF4-FFF2-40B4-BE49-F238E27FC236}">
                        <a16:creationId xmlns:a16="http://schemas.microsoft.com/office/drawing/2014/main" id="{7624D42E-4E95-4E25-F49F-23B989088DA9}"/>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84" name="フローチャート : 磁気ディスク 88">
                    <a:extLst>
                      <a:ext uri="{FF2B5EF4-FFF2-40B4-BE49-F238E27FC236}">
                        <a16:creationId xmlns:a16="http://schemas.microsoft.com/office/drawing/2014/main" id="{7FE5DE42-A55B-9EC3-B2C8-304180F5D659}"/>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85" name="フローチャート : 磁気ディスク 89">
                    <a:extLst>
                      <a:ext uri="{FF2B5EF4-FFF2-40B4-BE49-F238E27FC236}">
                        <a16:creationId xmlns:a16="http://schemas.microsoft.com/office/drawing/2014/main" id="{17633A52-5ECC-4B7E-2FA6-ABAE262E339E}"/>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86" name="フローチャート : 磁気ディスク 90">
                    <a:extLst>
                      <a:ext uri="{FF2B5EF4-FFF2-40B4-BE49-F238E27FC236}">
                        <a16:creationId xmlns:a16="http://schemas.microsoft.com/office/drawing/2014/main" id="{2EC11092-E028-8595-5EF6-661982E2B8CC}"/>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87" name="フローチャート : 磁気ディスク 91">
                    <a:extLst>
                      <a:ext uri="{FF2B5EF4-FFF2-40B4-BE49-F238E27FC236}">
                        <a16:creationId xmlns:a16="http://schemas.microsoft.com/office/drawing/2014/main" id="{76F50A9F-5BEF-453A-507E-64D8E8BC62DD}"/>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sp>
              <p:nvSpPr>
                <p:cNvPr id="82" name="テキスト ボックス 89">
                  <a:extLst>
                    <a:ext uri="{FF2B5EF4-FFF2-40B4-BE49-F238E27FC236}">
                      <a16:creationId xmlns:a16="http://schemas.microsoft.com/office/drawing/2014/main" id="{1E81D913-E142-93BC-FF6B-883954E8C032}"/>
                    </a:ext>
                  </a:extLst>
                </p:cNvPr>
                <p:cNvSpPr txBox="1"/>
                <p:nvPr/>
              </p:nvSpPr>
              <p:spPr>
                <a:xfrm>
                  <a:off x="1986312" y="3769335"/>
                  <a:ext cx="606517" cy="644380"/>
                </a:xfrm>
                <a:prstGeom prst="rect">
                  <a:avLst/>
                </a:prstGeom>
                <a:noFill/>
              </p:spPr>
              <p:txBody>
                <a:bodyPr wrap="none" rtlCol="0">
                  <a:spAutoFit/>
                </a:bodyPr>
                <a:lstStyle/>
                <a:p>
                  <a:r>
                    <a:rPr kumimoji="1" lang="en-US" altLang="ja-JP" sz="1350" dirty="0">
                      <a:ea typeface="ＭＳ Ｐゴシック" panose="020B0600070205080204" pitchFamily="50" charset="-128"/>
                    </a:rPr>
                    <a:t>B</a:t>
                  </a:r>
                  <a:endParaRPr kumimoji="1" lang="ja-JP" altLang="en-US" sz="1350" dirty="0">
                    <a:ea typeface="ＭＳ Ｐゴシック" panose="020B0600070205080204" pitchFamily="50" charset="-128"/>
                  </a:endParaRPr>
                </a:p>
              </p:txBody>
            </p:sp>
          </p:grpSp>
          <p:sp>
            <p:nvSpPr>
              <p:cNvPr id="80" name="テキスト ボックス 95">
                <a:extLst>
                  <a:ext uri="{FF2B5EF4-FFF2-40B4-BE49-F238E27FC236}">
                    <a16:creationId xmlns:a16="http://schemas.microsoft.com/office/drawing/2014/main" id="{E70A1EB8-7A3D-2AF0-071A-324EBC7B5911}"/>
                  </a:ext>
                </a:extLst>
              </p:cNvPr>
              <p:cNvSpPr txBox="1"/>
              <p:nvPr/>
            </p:nvSpPr>
            <p:spPr>
              <a:xfrm>
                <a:off x="4573434" y="4149145"/>
                <a:ext cx="1717455" cy="334522"/>
              </a:xfrm>
              <a:prstGeom prst="rect">
                <a:avLst/>
              </a:prstGeom>
              <a:noFill/>
            </p:spPr>
            <p:txBody>
              <a:bodyPr wrap="square" rtlCol="0">
                <a:spAutoFit/>
              </a:bodyPr>
              <a:lstStyle/>
              <a:p>
                <a:r>
                  <a:rPr kumimoji="1" lang="en-US" altLang="ja-JP" sz="1500" dirty="0">
                    <a:latin typeface="Abadi" panose="020B0604020104020204" pitchFamily="34" charset="0"/>
                    <a:ea typeface="ＭＳ Ｐゴシック" panose="020B0600070205080204" pitchFamily="50" charset="-128"/>
                  </a:rPr>
                  <a:t>Place B before A</a:t>
                </a:r>
                <a:endParaRPr kumimoji="1" lang="ja-JP" altLang="en-US" sz="1500" dirty="0">
                  <a:latin typeface="Abadi" panose="020B0604020104020204" pitchFamily="34" charset="0"/>
                  <a:ea typeface="ＭＳ Ｐゴシック" panose="020B0600070205080204" pitchFamily="50" charset="-128"/>
                </a:endParaRPr>
              </a:p>
            </p:txBody>
          </p:sp>
        </p:grpSp>
        <p:grpSp>
          <p:nvGrpSpPr>
            <p:cNvPr id="26" name="Agrupar 25">
              <a:extLst>
                <a:ext uri="{FF2B5EF4-FFF2-40B4-BE49-F238E27FC236}">
                  <a16:creationId xmlns:a16="http://schemas.microsoft.com/office/drawing/2014/main" id="{66652B93-408E-D787-41D2-EDB00204D544}"/>
                </a:ext>
              </a:extLst>
            </p:cNvPr>
            <p:cNvGrpSpPr/>
            <p:nvPr/>
          </p:nvGrpSpPr>
          <p:grpSpPr>
            <a:xfrm>
              <a:off x="1730006" y="4144582"/>
              <a:ext cx="1877678" cy="1745469"/>
              <a:chOff x="2551086" y="4186073"/>
              <a:chExt cx="1877678" cy="1745469"/>
            </a:xfrm>
          </p:grpSpPr>
          <p:grpSp>
            <p:nvGrpSpPr>
              <p:cNvPr id="27" name="グループ化 7">
                <a:extLst>
                  <a:ext uri="{FF2B5EF4-FFF2-40B4-BE49-F238E27FC236}">
                    <a16:creationId xmlns:a16="http://schemas.microsoft.com/office/drawing/2014/main" id="{D0DB7417-42D2-4ECB-D198-D802FEC6E530}"/>
                  </a:ext>
                </a:extLst>
              </p:cNvPr>
              <p:cNvGrpSpPr/>
              <p:nvPr/>
            </p:nvGrpSpPr>
            <p:grpSpPr>
              <a:xfrm>
                <a:off x="3457169" y="5509540"/>
                <a:ext cx="971595" cy="422002"/>
                <a:chOff x="3932150" y="6728712"/>
                <a:chExt cx="1537719" cy="723488"/>
              </a:xfrm>
            </p:grpSpPr>
            <p:grpSp>
              <p:nvGrpSpPr>
                <p:cNvPr id="63" name="グループ化 8">
                  <a:extLst>
                    <a:ext uri="{FF2B5EF4-FFF2-40B4-BE49-F238E27FC236}">
                      <a16:creationId xmlns:a16="http://schemas.microsoft.com/office/drawing/2014/main" id="{9796F754-4393-F8A2-E848-E35565FA7C5A}"/>
                    </a:ext>
                  </a:extLst>
                </p:cNvPr>
                <p:cNvGrpSpPr/>
                <p:nvPr/>
              </p:nvGrpSpPr>
              <p:grpSpPr>
                <a:xfrm>
                  <a:off x="3932150" y="6728712"/>
                  <a:ext cx="868339" cy="718526"/>
                  <a:chOff x="3275856" y="3327848"/>
                  <a:chExt cx="648072" cy="509121"/>
                </a:xfrm>
                <a:solidFill>
                  <a:schemeClr val="accent5">
                    <a:lumMod val="75000"/>
                  </a:schemeClr>
                </a:solidFill>
              </p:grpSpPr>
              <p:sp>
                <p:nvSpPr>
                  <p:cNvPr id="70" name="直方体 15">
                    <a:extLst>
                      <a:ext uri="{FF2B5EF4-FFF2-40B4-BE49-F238E27FC236}">
                        <a16:creationId xmlns:a16="http://schemas.microsoft.com/office/drawing/2014/main" id="{04229C5A-3B53-BD89-D738-56CB198ECC06}"/>
                      </a:ext>
                    </a:extLst>
                  </p:cNvPr>
                  <p:cNvSpPr/>
                  <p:nvPr/>
                </p:nvSpPr>
                <p:spPr>
                  <a:xfrm>
                    <a:off x="3275856" y="341290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71" name="フローチャート : 磁気ディスク 13">
                    <a:extLst>
                      <a:ext uri="{FF2B5EF4-FFF2-40B4-BE49-F238E27FC236}">
                        <a16:creationId xmlns:a16="http://schemas.microsoft.com/office/drawing/2014/main" id="{343ADE46-EBFF-F51E-C165-FCD31DB14B89}"/>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72" name="フローチャート : 磁気ディスク 14">
                    <a:extLst>
                      <a:ext uri="{FF2B5EF4-FFF2-40B4-BE49-F238E27FC236}">
                        <a16:creationId xmlns:a16="http://schemas.microsoft.com/office/drawing/2014/main" id="{DF968B7B-1808-59F4-3512-7EEA1670A6CF}"/>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73" name="フローチャート : 磁気ディスク 15">
                    <a:extLst>
                      <a:ext uri="{FF2B5EF4-FFF2-40B4-BE49-F238E27FC236}">
                        <a16:creationId xmlns:a16="http://schemas.microsoft.com/office/drawing/2014/main" id="{A5FECF66-2C1E-40EE-B3E1-B4BCA389446B}"/>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74" name="フローチャート : 磁気ディスク 16">
                    <a:extLst>
                      <a:ext uri="{FF2B5EF4-FFF2-40B4-BE49-F238E27FC236}">
                        <a16:creationId xmlns:a16="http://schemas.microsoft.com/office/drawing/2014/main" id="{CBE8676F-4467-A277-1968-A13EFC94124A}"/>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64" name="グループ化 9">
                  <a:extLst>
                    <a:ext uri="{FF2B5EF4-FFF2-40B4-BE49-F238E27FC236}">
                      <a16:creationId xmlns:a16="http://schemas.microsoft.com/office/drawing/2014/main" id="{666DF3A3-30CB-C253-0CEB-B2B106094452}"/>
                    </a:ext>
                  </a:extLst>
                </p:cNvPr>
                <p:cNvGrpSpPr/>
                <p:nvPr/>
              </p:nvGrpSpPr>
              <p:grpSpPr>
                <a:xfrm>
                  <a:off x="4601530" y="6733546"/>
                  <a:ext cx="868339" cy="718654"/>
                  <a:chOff x="3275856" y="3327848"/>
                  <a:chExt cx="648072" cy="509214"/>
                </a:xfrm>
                <a:solidFill>
                  <a:schemeClr val="accent5">
                    <a:lumMod val="75000"/>
                  </a:schemeClr>
                </a:solidFill>
              </p:grpSpPr>
              <p:sp>
                <p:nvSpPr>
                  <p:cNvPr id="65" name="直方体 10">
                    <a:extLst>
                      <a:ext uri="{FF2B5EF4-FFF2-40B4-BE49-F238E27FC236}">
                        <a16:creationId xmlns:a16="http://schemas.microsoft.com/office/drawing/2014/main" id="{9BFE828A-84E4-4E43-709A-6C85FC2386FA}"/>
                      </a:ext>
                    </a:extLst>
                  </p:cNvPr>
                  <p:cNvSpPr/>
                  <p:nvPr/>
                </p:nvSpPr>
                <p:spPr>
                  <a:xfrm>
                    <a:off x="3275856" y="3412998"/>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66" name="フローチャート : 磁気ディスク 8">
                    <a:extLst>
                      <a:ext uri="{FF2B5EF4-FFF2-40B4-BE49-F238E27FC236}">
                        <a16:creationId xmlns:a16="http://schemas.microsoft.com/office/drawing/2014/main" id="{4F10182C-8D21-5C26-CCCF-B6F8387EAAF9}"/>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67" name="フローチャート : 磁気ディスク 9">
                    <a:extLst>
                      <a:ext uri="{FF2B5EF4-FFF2-40B4-BE49-F238E27FC236}">
                        <a16:creationId xmlns:a16="http://schemas.microsoft.com/office/drawing/2014/main" id="{6FD68FA7-9E3F-874F-E0E1-A8009F583184}"/>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68" name="フローチャート : 磁気ディスク 10">
                    <a:extLst>
                      <a:ext uri="{FF2B5EF4-FFF2-40B4-BE49-F238E27FC236}">
                        <a16:creationId xmlns:a16="http://schemas.microsoft.com/office/drawing/2014/main" id="{33F1513D-A0B5-C44A-DEA3-F41C439BBFCE}"/>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69" name="フローチャート : 磁気ディスク 11">
                    <a:extLst>
                      <a:ext uri="{FF2B5EF4-FFF2-40B4-BE49-F238E27FC236}">
                        <a16:creationId xmlns:a16="http://schemas.microsoft.com/office/drawing/2014/main" id="{47672F06-C46C-8927-72FC-643F37D9B7D5}"/>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grpSp>
            <p:nvGrpSpPr>
              <p:cNvPr id="28" name="グループ化 20">
                <a:extLst>
                  <a:ext uri="{FF2B5EF4-FFF2-40B4-BE49-F238E27FC236}">
                    <a16:creationId xmlns:a16="http://schemas.microsoft.com/office/drawing/2014/main" id="{AFDA46A8-E10F-113C-750A-AFF1C4D9ED83}"/>
                  </a:ext>
                </a:extLst>
              </p:cNvPr>
              <p:cNvGrpSpPr/>
              <p:nvPr/>
            </p:nvGrpSpPr>
            <p:grpSpPr>
              <a:xfrm rot="873801">
                <a:off x="3249275" y="5279749"/>
                <a:ext cx="548653" cy="423259"/>
                <a:chOff x="2512728" y="6605357"/>
                <a:chExt cx="593086" cy="495623"/>
              </a:xfrm>
            </p:grpSpPr>
            <p:sp>
              <p:nvSpPr>
                <p:cNvPr id="58" name="直方体 21">
                  <a:extLst>
                    <a:ext uri="{FF2B5EF4-FFF2-40B4-BE49-F238E27FC236}">
                      <a16:creationId xmlns:a16="http://schemas.microsoft.com/office/drawing/2014/main" id="{C307BB16-8DA6-7756-A526-70178D62CFB3}"/>
                    </a:ext>
                  </a:extLst>
                </p:cNvPr>
                <p:cNvSpPr/>
                <p:nvPr/>
              </p:nvSpPr>
              <p:spPr>
                <a:xfrm rot="20691425">
                  <a:off x="2512728" y="6692208"/>
                  <a:ext cx="593086" cy="408772"/>
                </a:xfrm>
                <a:prstGeom prst="cube">
                  <a:avLst>
                    <a:gd name="adj" fmla="val 34386"/>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59" name="フローチャート : 磁気ディスク 19">
                  <a:extLst>
                    <a:ext uri="{FF2B5EF4-FFF2-40B4-BE49-F238E27FC236}">
                      <a16:creationId xmlns:a16="http://schemas.microsoft.com/office/drawing/2014/main" id="{2C92E932-648A-4B6D-1C6D-19C5AACBCA54}"/>
                    </a:ext>
                  </a:extLst>
                </p:cNvPr>
                <p:cNvSpPr/>
                <p:nvPr/>
              </p:nvSpPr>
              <p:spPr>
                <a:xfrm rot="20691425">
                  <a:off x="2823863" y="660535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60" name="フローチャート : 磁気ディスク 20">
                  <a:extLst>
                    <a:ext uri="{FF2B5EF4-FFF2-40B4-BE49-F238E27FC236}">
                      <a16:creationId xmlns:a16="http://schemas.microsoft.com/office/drawing/2014/main" id="{EDC9A72E-8389-9683-48F1-EE881C4B8FAA}"/>
                    </a:ext>
                  </a:extLst>
                </p:cNvPr>
                <p:cNvSpPr/>
                <p:nvPr/>
              </p:nvSpPr>
              <p:spPr>
                <a:xfrm rot="20691425">
                  <a:off x="2603726" y="66497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61" name="フローチャート : 磁気ディスク 21">
                  <a:extLst>
                    <a:ext uri="{FF2B5EF4-FFF2-40B4-BE49-F238E27FC236}">
                      <a16:creationId xmlns:a16="http://schemas.microsoft.com/office/drawing/2014/main" id="{F93097DA-731F-E354-5580-A25C73820FD8}"/>
                    </a:ext>
                  </a:extLst>
                </p:cNvPr>
                <p:cNvSpPr/>
                <p:nvPr/>
              </p:nvSpPr>
              <p:spPr>
                <a:xfrm rot="20691425">
                  <a:off x="2556233" y="673480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62" name="フローチャート : 磁気ディスク 22">
                  <a:extLst>
                    <a:ext uri="{FF2B5EF4-FFF2-40B4-BE49-F238E27FC236}">
                      <a16:creationId xmlns:a16="http://schemas.microsoft.com/office/drawing/2014/main" id="{EAD5E798-9299-F741-6825-52DF2F733824}"/>
                    </a:ext>
                  </a:extLst>
                </p:cNvPr>
                <p:cNvSpPr/>
                <p:nvPr/>
              </p:nvSpPr>
              <p:spPr>
                <a:xfrm rot="20691425">
                  <a:off x="2776246" y="66705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29" name="グループ化 26">
                <a:extLst>
                  <a:ext uri="{FF2B5EF4-FFF2-40B4-BE49-F238E27FC236}">
                    <a16:creationId xmlns:a16="http://schemas.microsoft.com/office/drawing/2014/main" id="{8D669E74-18CF-02B7-42B5-7C5FD961BC0C}"/>
                  </a:ext>
                </a:extLst>
              </p:cNvPr>
              <p:cNvGrpSpPr/>
              <p:nvPr/>
            </p:nvGrpSpPr>
            <p:grpSpPr>
              <a:xfrm>
                <a:off x="3182842" y="5275268"/>
                <a:ext cx="548653" cy="432256"/>
                <a:chOff x="2515464" y="6605357"/>
                <a:chExt cx="593086" cy="506159"/>
              </a:xfrm>
            </p:grpSpPr>
            <p:sp>
              <p:nvSpPr>
                <p:cNvPr id="53" name="直方体 27">
                  <a:extLst>
                    <a:ext uri="{FF2B5EF4-FFF2-40B4-BE49-F238E27FC236}">
                      <a16:creationId xmlns:a16="http://schemas.microsoft.com/office/drawing/2014/main" id="{CC164D6E-0843-82E8-E859-E35DCB7B9903}"/>
                    </a:ext>
                  </a:extLst>
                </p:cNvPr>
                <p:cNvSpPr/>
                <p:nvPr/>
              </p:nvSpPr>
              <p:spPr>
                <a:xfrm rot="20691425">
                  <a:off x="2515464" y="6702744"/>
                  <a:ext cx="593086" cy="408772"/>
                </a:xfrm>
                <a:prstGeom prst="cube">
                  <a:avLst>
                    <a:gd name="adj" fmla="val 34386"/>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54" name="フローチャート : 磁気ディスク 25">
                  <a:extLst>
                    <a:ext uri="{FF2B5EF4-FFF2-40B4-BE49-F238E27FC236}">
                      <a16:creationId xmlns:a16="http://schemas.microsoft.com/office/drawing/2014/main" id="{041A8F21-41F5-FC24-90BF-9C6E2E2C1EB0}"/>
                    </a:ext>
                  </a:extLst>
                </p:cNvPr>
                <p:cNvSpPr/>
                <p:nvPr/>
              </p:nvSpPr>
              <p:spPr>
                <a:xfrm rot="20691425">
                  <a:off x="2823863" y="660535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55" name="フローチャート : 磁気ディスク 26">
                  <a:extLst>
                    <a:ext uri="{FF2B5EF4-FFF2-40B4-BE49-F238E27FC236}">
                      <a16:creationId xmlns:a16="http://schemas.microsoft.com/office/drawing/2014/main" id="{C1C66513-4242-1520-A555-FE7F9F11E5F2}"/>
                    </a:ext>
                  </a:extLst>
                </p:cNvPr>
                <p:cNvSpPr/>
                <p:nvPr/>
              </p:nvSpPr>
              <p:spPr>
                <a:xfrm rot="20691425">
                  <a:off x="2603726" y="66497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56" name="フローチャート : 磁気ディスク 27">
                  <a:extLst>
                    <a:ext uri="{FF2B5EF4-FFF2-40B4-BE49-F238E27FC236}">
                      <a16:creationId xmlns:a16="http://schemas.microsoft.com/office/drawing/2014/main" id="{7395F76C-2D8A-0544-C7E7-C3E0FD9C316C}"/>
                    </a:ext>
                  </a:extLst>
                </p:cNvPr>
                <p:cNvSpPr/>
                <p:nvPr/>
              </p:nvSpPr>
              <p:spPr>
                <a:xfrm rot="20691425">
                  <a:off x="2556233" y="6734807"/>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57" name="フローチャート : 磁気ディスク 28">
                  <a:extLst>
                    <a:ext uri="{FF2B5EF4-FFF2-40B4-BE49-F238E27FC236}">
                      <a16:creationId xmlns:a16="http://schemas.microsoft.com/office/drawing/2014/main" id="{8B4EED5D-C6C8-0F9C-AA2A-C5E4E0DE6CDC}"/>
                    </a:ext>
                  </a:extLst>
                </p:cNvPr>
                <p:cNvSpPr/>
                <p:nvPr/>
              </p:nvSpPr>
              <p:spPr>
                <a:xfrm rot="20691425">
                  <a:off x="2776246" y="6670536"/>
                  <a:ext cx="131797" cy="128567"/>
                </a:xfrm>
                <a:prstGeom prst="flowChartMagneticDisk">
                  <a:avLst/>
                </a:prstGeom>
                <a:solidFill>
                  <a:schemeClr val="accent2"/>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30" name="グループ化 32">
                <a:extLst>
                  <a:ext uri="{FF2B5EF4-FFF2-40B4-BE49-F238E27FC236}">
                    <a16:creationId xmlns:a16="http://schemas.microsoft.com/office/drawing/2014/main" id="{6392AEEE-0F4A-FFB4-5847-02218071A841}"/>
                  </a:ext>
                </a:extLst>
              </p:cNvPr>
              <p:cNvGrpSpPr/>
              <p:nvPr/>
            </p:nvGrpSpPr>
            <p:grpSpPr>
              <a:xfrm>
                <a:off x="3669561" y="5279811"/>
                <a:ext cx="548653" cy="412834"/>
                <a:chOff x="3275856" y="3327848"/>
                <a:chExt cx="648072" cy="501501"/>
              </a:xfrm>
              <a:solidFill>
                <a:schemeClr val="accent5">
                  <a:lumMod val="75000"/>
                </a:schemeClr>
              </a:solidFill>
            </p:grpSpPr>
            <p:sp>
              <p:nvSpPr>
                <p:cNvPr id="48" name="直方体 33">
                  <a:extLst>
                    <a:ext uri="{FF2B5EF4-FFF2-40B4-BE49-F238E27FC236}">
                      <a16:creationId xmlns:a16="http://schemas.microsoft.com/office/drawing/2014/main" id="{36726F70-9C62-6BC6-2DB1-A338577094CA}"/>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49" name="フローチャート : 磁気ディスク 31">
                  <a:extLst>
                    <a:ext uri="{FF2B5EF4-FFF2-40B4-BE49-F238E27FC236}">
                      <a16:creationId xmlns:a16="http://schemas.microsoft.com/office/drawing/2014/main" id="{8F8DFBD4-A6D6-390E-E983-38C0EA244883}"/>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50" name="フローチャート : 磁気ディスク 32">
                  <a:extLst>
                    <a:ext uri="{FF2B5EF4-FFF2-40B4-BE49-F238E27FC236}">
                      <a16:creationId xmlns:a16="http://schemas.microsoft.com/office/drawing/2014/main" id="{40D2418E-5329-9541-0C3C-1EF3AAAAF785}"/>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51" name="フローチャート : 磁気ディスク 33">
                  <a:extLst>
                    <a:ext uri="{FF2B5EF4-FFF2-40B4-BE49-F238E27FC236}">
                      <a16:creationId xmlns:a16="http://schemas.microsoft.com/office/drawing/2014/main" id="{E6BD3331-3F41-A502-62FC-BF9349780C6F}"/>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52" name="フローチャート : 磁気ディスク 34">
                  <a:extLst>
                    <a:ext uri="{FF2B5EF4-FFF2-40B4-BE49-F238E27FC236}">
                      <a16:creationId xmlns:a16="http://schemas.microsoft.com/office/drawing/2014/main" id="{3DFFA7FB-ABBF-E7C4-0D9D-3AA7BE43873B}"/>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grpSp>
            <p:nvGrpSpPr>
              <p:cNvPr id="31" name="グループ化 38">
                <a:extLst>
                  <a:ext uri="{FF2B5EF4-FFF2-40B4-BE49-F238E27FC236}">
                    <a16:creationId xmlns:a16="http://schemas.microsoft.com/office/drawing/2014/main" id="{4AA6F7A3-0174-55AA-0624-96C15E474EC0}"/>
                  </a:ext>
                </a:extLst>
              </p:cNvPr>
              <p:cNvGrpSpPr/>
              <p:nvPr/>
            </p:nvGrpSpPr>
            <p:grpSpPr>
              <a:xfrm>
                <a:off x="2971074" y="4630162"/>
                <a:ext cx="548653" cy="479426"/>
                <a:chOff x="2268992" y="3504271"/>
                <a:chExt cx="1050688" cy="994540"/>
              </a:xfrm>
            </p:grpSpPr>
            <p:grpSp>
              <p:nvGrpSpPr>
                <p:cNvPr id="41" name="グループ化 39">
                  <a:extLst>
                    <a:ext uri="{FF2B5EF4-FFF2-40B4-BE49-F238E27FC236}">
                      <a16:creationId xmlns:a16="http://schemas.microsoft.com/office/drawing/2014/main" id="{8255ADBB-5F92-88BB-42DD-825A907D9120}"/>
                    </a:ext>
                  </a:extLst>
                </p:cNvPr>
                <p:cNvGrpSpPr/>
                <p:nvPr/>
              </p:nvGrpSpPr>
              <p:grpSpPr>
                <a:xfrm>
                  <a:off x="2268992" y="3504271"/>
                  <a:ext cx="1050688" cy="856400"/>
                  <a:chOff x="3275856" y="3327848"/>
                  <a:chExt cx="648072" cy="501501"/>
                </a:xfrm>
                <a:solidFill>
                  <a:schemeClr val="accent5">
                    <a:lumMod val="75000"/>
                  </a:schemeClr>
                </a:solidFill>
              </p:grpSpPr>
              <p:sp>
                <p:nvSpPr>
                  <p:cNvPr id="43" name="直方体 41">
                    <a:extLst>
                      <a:ext uri="{FF2B5EF4-FFF2-40B4-BE49-F238E27FC236}">
                        <a16:creationId xmlns:a16="http://schemas.microsoft.com/office/drawing/2014/main" id="{B48378E2-7E4E-013B-9180-EC84A6359057}"/>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44" name="フローチャート : 磁気ディスク 39">
                    <a:extLst>
                      <a:ext uri="{FF2B5EF4-FFF2-40B4-BE49-F238E27FC236}">
                        <a16:creationId xmlns:a16="http://schemas.microsoft.com/office/drawing/2014/main" id="{A34D14D2-E399-0A5C-EBB6-9520D1D5E9B8}"/>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45" name="フローチャート : 磁気ディスク 40">
                    <a:extLst>
                      <a:ext uri="{FF2B5EF4-FFF2-40B4-BE49-F238E27FC236}">
                        <a16:creationId xmlns:a16="http://schemas.microsoft.com/office/drawing/2014/main" id="{BAEBB6E4-FA0D-4874-BDE2-3321E543FF4E}"/>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46" name="フローチャート : 磁気ディスク 41">
                    <a:extLst>
                      <a:ext uri="{FF2B5EF4-FFF2-40B4-BE49-F238E27FC236}">
                        <a16:creationId xmlns:a16="http://schemas.microsoft.com/office/drawing/2014/main" id="{07BAC9C3-662F-2334-D188-E9B30A00D770}"/>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47" name="フローチャート : 磁気ディスク 42">
                    <a:extLst>
                      <a:ext uri="{FF2B5EF4-FFF2-40B4-BE49-F238E27FC236}">
                        <a16:creationId xmlns:a16="http://schemas.microsoft.com/office/drawing/2014/main" id="{30DEE559-C233-CC00-EA0D-AD4E2484B4CC}"/>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sp>
              <p:nvSpPr>
                <p:cNvPr id="42" name="テキスト ボックス 40">
                  <a:extLst>
                    <a:ext uri="{FF2B5EF4-FFF2-40B4-BE49-F238E27FC236}">
                      <a16:creationId xmlns:a16="http://schemas.microsoft.com/office/drawing/2014/main" id="{1C89BD6B-C04E-CEAC-E1DE-7195189C8834}"/>
                    </a:ext>
                  </a:extLst>
                </p:cNvPr>
                <p:cNvSpPr txBox="1"/>
                <p:nvPr/>
              </p:nvSpPr>
              <p:spPr>
                <a:xfrm>
                  <a:off x="2425039" y="3854433"/>
                  <a:ext cx="644379" cy="644378"/>
                </a:xfrm>
                <a:prstGeom prst="rect">
                  <a:avLst/>
                </a:prstGeom>
                <a:noFill/>
              </p:spPr>
              <p:txBody>
                <a:bodyPr wrap="none" rtlCol="0">
                  <a:spAutoFit/>
                </a:bodyPr>
                <a:lstStyle/>
                <a:p>
                  <a:r>
                    <a:rPr kumimoji="1" lang="en-US" altLang="ja-JP" sz="1350" dirty="0">
                      <a:ea typeface="ＭＳ Ｐゴシック" panose="020B0600070205080204" pitchFamily="50" charset="-128"/>
                    </a:rPr>
                    <a:t>A</a:t>
                  </a:r>
                  <a:endParaRPr kumimoji="1" lang="ja-JP" altLang="en-US" sz="1350" dirty="0">
                    <a:ea typeface="ＭＳ Ｐゴシック" panose="020B0600070205080204" pitchFamily="50" charset="-128"/>
                  </a:endParaRPr>
                </a:p>
              </p:txBody>
            </p:sp>
          </p:grpSp>
          <p:grpSp>
            <p:nvGrpSpPr>
              <p:cNvPr id="32" name="グループ化 46">
                <a:extLst>
                  <a:ext uri="{FF2B5EF4-FFF2-40B4-BE49-F238E27FC236}">
                    <a16:creationId xmlns:a16="http://schemas.microsoft.com/office/drawing/2014/main" id="{DFB4B224-B367-7EDB-6D69-45FD633707D1}"/>
                  </a:ext>
                </a:extLst>
              </p:cNvPr>
              <p:cNvGrpSpPr/>
              <p:nvPr/>
            </p:nvGrpSpPr>
            <p:grpSpPr>
              <a:xfrm>
                <a:off x="3395021" y="4630504"/>
                <a:ext cx="548653" cy="479084"/>
                <a:chOff x="1843810" y="3419885"/>
                <a:chExt cx="1050688" cy="993834"/>
              </a:xfrm>
            </p:grpSpPr>
            <p:grpSp>
              <p:nvGrpSpPr>
                <p:cNvPr id="34" name="グループ化 47">
                  <a:extLst>
                    <a:ext uri="{FF2B5EF4-FFF2-40B4-BE49-F238E27FC236}">
                      <a16:creationId xmlns:a16="http://schemas.microsoft.com/office/drawing/2014/main" id="{094CB6FA-BDC7-5FBB-6E27-3A006F62602C}"/>
                    </a:ext>
                  </a:extLst>
                </p:cNvPr>
                <p:cNvGrpSpPr/>
                <p:nvPr/>
              </p:nvGrpSpPr>
              <p:grpSpPr>
                <a:xfrm>
                  <a:off x="1843810" y="3419885"/>
                  <a:ext cx="1050688" cy="856400"/>
                  <a:chOff x="3275856" y="3327848"/>
                  <a:chExt cx="648072" cy="501501"/>
                </a:xfrm>
                <a:solidFill>
                  <a:schemeClr val="accent5">
                    <a:lumMod val="75000"/>
                  </a:schemeClr>
                </a:solidFill>
              </p:grpSpPr>
              <p:sp>
                <p:nvSpPr>
                  <p:cNvPr id="36" name="直方体 49">
                    <a:extLst>
                      <a:ext uri="{FF2B5EF4-FFF2-40B4-BE49-F238E27FC236}">
                        <a16:creationId xmlns:a16="http://schemas.microsoft.com/office/drawing/2014/main" id="{3EBBE96B-B0E4-19B5-9132-219C88239C4F}"/>
                      </a:ext>
                    </a:extLst>
                  </p:cNvPr>
                  <p:cNvSpPr/>
                  <p:nvPr/>
                </p:nvSpPr>
                <p:spPr>
                  <a:xfrm>
                    <a:off x="3275856" y="3405285"/>
                    <a:ext cx="648072" cy="424064"/>
                  </a:xfrm>
                  <a:prstGeom prst="cube">
                    <a:avLst>
                      <a:gd name="adj" fmla="val 34386"/>
                    </a:avLst>
                  </a:prstGeom>
                  <a:grp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7" name="フローチャート : 磁気ディスク 47">
                    <a:extLst>
                      <a:ext uri="{FF2B5EF4-FFF2-40B4-BE49-F238E27FC236}">
                        <a16:creationId xmlns:a16="http://schemas.microsoft.com/office/drawing/2014/main" id="{442C56D0-C295-96BF-CCCB-68EA55D9A170}"/>
                      </a:ext>
                    </a:extLst>
                  </p:cNvPr>
                  <p:cNvSpPr/>
                  <p:nvPr/>
                </p:nvSpPr>
                <p:spPr>
                  <a:xfrm>
                    <a:off x="3700192" y="3331452"/>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8" name="フローチャート : 磁気ディスク 48">
                    <a:extLst>
                      <a:ext uri="{FF2B5EF4-FFF2-40B4-BE49-F238E27FC236}">
                        <a16:creationId xmlns:a16="http://schemas.microsoft.com/office/drawing/2014/main" id="{3D799BEA-1D1D-0A02-C5D1-05FC156BD313}"/>
                      </a:ext>
                    </a:extLst>
                  </p:cNvPr>
                  <p:cNvSpPr/>
                  <p:nvPr/>
                </p:nvSpPr>
                <p:spPr>
                  <a:xfrm>
                    <a:off x="3434160" y="3327848"/>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39" name="フローチャート : 磁気ディスク 49">
                    <a:extLst>
                      <a:ext uri="{FF2B5EF4-FFF2-40B4-BE49-F238E27FC236}">
                        <a16:creationId xmlns:a16="http://schemas.microsoft.com/office/drawing/2014/main" id="{9FEF6DC2-F38C-6F5E-2819-076892AC9667}"/>
                      </a:ext>
                    </a:extLst>
                  </p:cNvPr>
                  <p:cNvSpPr/>
                  <p:nvPr/>
                </p:nvSpPr>
                <p:spPr>
                  <a:xfrm>
                    <a:off x="3628184" y="3386091"/>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sp>
                <p:nvSpPr>
                  <p:cNvPr id="40" name="フローチャート : 磁気ディスク 50">
                    <a:extLst>
                      <a:ext uri="{FF2B5EF4-FFF2-40B4-BE49-F238E27FC236}">
                        <a16:creationId xmlns:a16="http://schemas.microsoft.com/office/drawing/2014/main" id="{CBB2D395-B713-8CAA-F7EB-DECDEE680A1D}"/>
                      </a:ext>
                    </a:extLst>
                  </p:cNvPr>
                  <p:cNvSpPr/>
                  <p:nvPr/>
                </p:nvSpPr>
                <p:spPr>
                  <a:xfrm>
                    <a:off x="3362152" y="3382487"/>
                    <a:ext cx="144016" cy="133377"/>
                  </a:xfrm>
                  <a:prstGeom prst="flowChartMagneticDisk">
                    <a:avLst/>
                  </a:pr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ea typeface="ＭＳ Ｐゴシック" panose="020B0600070205080204" pitchFamily="50" charset="-128"/>
                    </a:endParaRPr>
                  </a:p>
                </p:txBody>
              </p:sp>
            </p:grpSp>
            <p:sp>
              <p:nvSpPr>
                <p:cNvPr id="35" name="テキスト ボックス 48">
                  <a:extLst>
                    <a:ext uri="{FF2B5EF4-FFF2-40B4-BE49-F238E27FC236}">
                      <a16:creationId xmlns:a16="http://schemas.microsoft.com/office/drawing/2014/main" id="{00ACCA33-1D03-FC82-5877-31239CEF4BAD}"/>
                    </a:ext>
                  </a:extLst>
                </p:cNvPr>
                <p:cNvSpPr txBox="1"/>
                <p:nvPr/>
              </p:nvSpPr>
              <p:spPr>
                <a:xfrm>
                  <a:off x="1986312" y="3769338"/>
                  <a:ext cx="606517" cy="644381"/>
                </a:xfrm>
                <a:prstGeom prst="rect">
                  <a:avLst/>
                </a:prstGeom>
                <a:noFill/>
              </p:spPr>
              <p:txBody>
                <a:bodyPr wrap="none" rtlCol="0">
                  <a:spAutoFit/>
                </a:bodyPr>
                <a:lstStyle/>
                <a:p>
                  <a:r>
                    <a:rPr kumimoji="1" lang="en-US" altLang="ja-JP" sz="1350" dirty="0">
                      <a:ea typeface="ＭＳ Ｐゴシック" panose="020B0600070205080204" pitchFamily="50" charset="-128"/>
                    </a:rPr>
                    <a:t>B</a:t>
                  </a:r>
                  <a:endParaRPr kumimoji="1" lang="ja-JP" altLang="en-US" sz="1350" dirty="0">
                    <a:ea typeface="ＭＳ Ｐゴシック" panose="020B0600070205080204" pitchFamily="50" charset="-128"/>
                  </a:endParaRPr>
                </a:p>
              </p:txBody>
            </p:sp>
          </p:grpSp>
          <p:sp>
            <p:nvSpPr>
              <p:cNvPr id="33" name="テキスト ボックス 96">
                <a:extLst>
                  <a:ext uri="{FF2B5EF4-FFF2-40B4-BE49-F238E27FC236}">
                    <a16:creationId xmlns:a16="http://schemas.microsoft.com/office/drawing/2014/main" id="{9F0B00F8-6477-B798-C5CC-F9DCE8AA5F2B}"/>
                  </a:ext>
                </a:extLst>
              </p:cNvPr>
              <p:cNvSpPr txBox="1"/>
              <p:nvPr/>
            </p:nvSpPr>
            <p:spPr>
              <a:xfrm>
                <a:off x="2551086" y="4186073"/>
                <a:ext cx="1749225" cy="323165"/>
              </a:xfrm>
              <a:prstGeom prst="rect">
                <a:avLst/>
              </a:prstGeom>
              <a:noFill/>
            </p:spPr>
            <p:txBody>
              <a:bodyPr wrap="square" rtlCol="0">
                <a:spAutoFit/>
              </a:bodyPr>
              <a:lstStyle/>
              <a:p>
                <a:r>
                  <a:rPr kumimoji="1" lang="en-US" altLang="ja-JP" sz="1500" dirty="0">
                    <a:latin typeface="Abadi" panose="020B0604020202020204" pitchFamily="34" charset="0"/>
                    <a:ea typeface="ＭＳ Ｐゴシック" panose="020B0600070205080204" pitchFamily="50" charset="-128"/>
                  </a:rPr>
                  <a:t>Place A before B</a:t>
                </a:r>
                <a:endParaRPr kumimoji="1" lang="ja-JP" altLang="en-US" sz="1500" dirty="0">
                  <a:latin typeface="Abadi" panose="020B0604020202020204" pitchFamily="34" charset="0"/>
                  <a:ea typeface="ＭＳ Ｐゴシック" panose="020B0600070205080204" pitchFamily="50" charset="-128"/>
                </a:endParaRPr>
              </a:p>
            </p:txBody>
          </p:sp>
        </p:grpSp>
      </p:grpSp>
      <p:grpSp>
        <p:nvGrpSpPr>
          <p:cNvPr id="2" name="Agrupar 1">
            <a:extLst>
              <a:ext uri="{FF2B5EF4-FFF2-40B4-BE49-F238E27FC236}">
                <a16:creationId xmlns:a16="http://schemas.microsoft.com/office/drawing/2014/main" id="{0C5EDDFC-3695-F7CD-F8C1-64B9028A6542}"/>
              </a:ext>
            </a:extLst>
          </p:cNvPr>
          <p:cNvGrpSpPr/>
          <p:nvPr/>
        </p:nvGrpSpPr>
        <p:grpSpPr>
          <a:xfrm>
            <a:off x="755326" y="4788890"/>
            <a:ext cx="7622382" cy="1887106"/>
            <a:chOff x="760809" y="4669093"/>
            <a:chExt cx="7622382" cy="1887106"/>
          </a:xfrm>
        </p:grpSpPr>
        <p:sp>
          <p:nvSpPr>
            <p:cNvPr id="3" name="右矢印 15">
              <a:extLst>
                <a:ext uri="{FF2B5EF4-FFF2-40B4-BE49-F238E27FC236}">
                  <a16:creationId xmlns:a16="http://schemas.microsoft.com/office/drawing/2014/main" id="{7C83F8E0-076E-741F-DA1A-BDE915690E68}"/>
                </a:ext>
              </a:extLst>
            </p:cNvPr>
            <p:cNvSpPr/>
            <p:nvPr/>
          </p:nvSpPr>
          <p:spPr>
            <a:xfrm>
              <a:off x="2881050" y="5459536"/>
              <a:ext cx="601750" cy="3131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5" name="右矢印 16">
              <a:extLst>
                <a:ext uri="{FF2B5EF4-FFF2-40B4-BE49-F238E27FC236}">
                  <a16:creationId xmlns:a16="http://schemas.microsoft.com/office/drawing/2014/main" id="{20D22169-4EAC-38E7-A1C4-69BDE7CA8CB9}"/>
                </a:ext>
              </a:extLst>
            </p:cNvPr>
            <p:cNvSpPr/>
            <p:nvPr/>
          </p:nvSpPr>
          <p:spPr>
            <a:xfrm>
              <a:off x="5705672" y="5459536"/>
              <a:ext cx="601750" cy="3131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pic>
          <p:nvPicPr>
            <p:cNvPr id="6" name="Imagem 5" descr="Brinquedo de lego&#10;&#10;Descrição gerada automaticamente com confiança média">
              <a:extLst>
                <a:ext uri="{FF2B5EF4-FFF2-40B4-BE49-F238E27FC236}">
                  <a16:creationId xmlns:a16="http://schemas.microsoft.com/office/drawing/2014/main" id="{11441511-25A1-626B-3B16-9858E38CA6C2}"/>
                </a:ext>
              </a:extLst>
            </p:cNvPr>
            <p:cNvPicPr>
              <a:picLocks noChangeAspect="1"/>
            </p:cNvPicPr>
            <p:nvPr/>
          </p:nvPicPr>
          <p:blipFill rotWithShape="1">
            <a:blip r:embed="rId2"/>
            <a:srcRect l="9835" r="9945"/>
            <a:stretch/>
          </p:blipFill>
          <p:spPr>
            <a:xfrm>
              <a:off x="6582836" y="4675980"/>
              <a:ext cx="1800355" cy="1880219"/>
            </a:xfrm>
            <a:prstGeom prst="rect">
              <a:avLst/>
            </a:prstGeom>
          </p:spPr>
        </p:pic>
        <p:pic>
          <p:nvPicPr>
            <p:cNvPr id="7" name="Imagem 6" descr="Brinquedo de lego&#10;&#10;Descrição gerada automaticamente com confiança média">
              <a:extLst>
                <a:ext uri="{FF2B5EF4-FFF2-40B4-BE49-F238E27FC236}">
                  <a16:creationId xmlns:a16="http://schemas.microsoft.com/office/drawing/2014/main" id="{2493A2B6-5343-380D-C4E0-C1891A6A7198}"/>
                </a:ext>
              </a:extLst>
            </p:cNvPr>
            <p:cNvPicPr>
              <a:picLocks noChangeAspect="1"/>
            </p:cNvPicPr>
            <p:nvPr/>
          </p:nvPicPr>
          <p:blipFill rotWithShape="1">
            <a:blip r:embed="rId3"/>
            <a:srcRect t="7825" b="7825"/>
            <a:stretch/>
          </p:blipFill>
          <p:spPr>
            <a:xfrm>
              <a:off x="3678786" y="4669093"/>
              <a:ext cx="1786428" cy="1880219"/>
            </a:xfrm>
            <a:prstGeom prst="rect">
              <a:avLst/>
            </a:prstGeom>
          </p:spPr>
        </p:pic>
        <p:pic>
          <p:nvPicPr>
            <p:cNvPr id="8" name="Imagem 7" descr="Foto em preto e branco de gato em fundo branco&#10;&#10;Descrição gerada automaticamente">
              <a:extLst>
                <a:ext uri="{FF2B5EF4-FFF2-40B4-BE49-F238E27FC236}">
                  <a16:creationId xmlns:a16="http://schemas.microsoft.com/office/drawing/2014/main" id="{A414F967-2506-8ADA-1F98-DC1692011D9B}"/>
                </a:ext>
              </a:extLst>
            </p:cNvPr>
            <p:cNvPicPr>
              <a:picLocks noChangeAspect="1"/>
            </p:cNvPicPr>
            <p:nvPr/>
          </p:nvPicPr>
          <p:blipFill>
            <a:blip r:embed="rId4"/>
            <a:stretch>
              <a:fillRect/>
            </a:stretch>
          </p:blipFill>
          <p:spPr>
            <a:xfrm>
              <a:off x="760809" y="4675980"/>
              <a:ext cx="1800355" cy="1880219"/>
            </a:xfrm>
            <a:prstGeom prst="rect">
              <a:avLst/>
            </a:prstGeom>
          </p:spPr>
        </p:pic>
      </p:grpSp>
    </p:spTree>
    <p:extLst>
      <p:ext uri="{BB962C8B-B14F-4D97-AF65-F5344CB8AC3E}">
        <p14:creationId xmlns:p14="http://schemas.microsoft.com/office/powerpoint/2010/main" val="227853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29A12-F69A-3F3E-8C00-28EA5FEB8842}"/>
              </a:ext>
            </a:extLst>
          </p:cNvPr>
          <p:cNvSpPr>
            <a:spLocks noGrp="1"/>
          </p:cNvSpPr>
          <p:nvPr>
            <p:ph type="title"/>
          </p:nvPr>
        </p:nvSpPr>
        <p:spPr/>
        <p:txBody>
          <a:bodyPr/>
          <a:lstStyle/>
          <a:p>
            <a:endParaRPr lang="en-US"/>
          </a:p>
        </p:txBody>
      </p:sp>
      <p:sp>
        <p:nvSpPr>
          <p:cNvPr id="4" name="Espaço Reservado para Número de Slide 3">
            <a:extLst>
              <a:ext uri="{FF2B5EF4-FFF2-40B4-BE49-F238E27FC236}">
                <a16:creationId xmlns:a16="http://schemas.microsoft.com/office/drawing/2014/main" id="{2B876F4C-1D4F-555E-AEC0-80DD3373836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72684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A1AF65-D287-18DD-E84E-28A97C7075D1}"/>
              </a:ext>
            </a:extLst>
          </p:cNvPr>
          <p:cNvSpPr>
            <a:spLocks noGrp="1"/>
          </p:cNvSpPr>
          <p:nvPr>
            <p:ph type="title"/>
          </p:nvPr>
        </p:nvSpPr>
        <p:spPr/>
        <p:txBody>
          <a:bodyPr/>
          <a:lstStyle/>
          <a:p>
            <a:endParaRPr lang="en-US"/>
          </a:p>
        </p:txBody>
      </p:sp>
      <p:sp>
        <p:nvSpPr>
          <p:cNvPr id="4" name="Espaço Reservado para Número de Slide 3">
            <a:extLst>
              <a:ext uri="{FF2B5EF4-FFF2-40B4-BE49-F238E27FC236}">
                <a16:creationId xmlns:a16="http://schemas.microsoft.com/office/drawing/2014/main" id="{71A0AF25-0E6C-BB84-33F4-03F9B16CF1C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grpSp>
        <p:nvGrpSpPr>
          <p:cNvPr id="5" name="Agrupar 4">
            <a:extLst>
              <a:ext uri="{FF2B5EF4-FFF2-40B4-BE49-F238E27FC236}">
                <a16:creationId xmlns:a16="http://schemas.microsoft.com/office/drawing/2014/main" id="{E764FC6A-1D82-DEAB-1842-FE44D61EE17B}"/>
              </a:ext>
            </a:extLst>
          </p:cNvPr>
          <p:cNvGrpSpPr/>
          <p:nvPr/>
        </p:nvGrpSpPr>
        <p:grpSpPr>
          <a:xfrm>
            <a:off x="357911" y="4380995"/>
            <a:ext cx="5865050" cy="2230204"/>
            <a:chOff x="373908" y="4467901"/>
            <a:chExt cx="5865050" cy="2230204"/>
          </a:xfrm>
        </p:grpSpPr>
        <p:sp>
          <p:nvSpPr>
            <p:cNvPr id="6" name="テキスト ボックス 3">
              <a:extLst>
                <a:ext uri="{FF2B5EF4-FFF2-40B4-BE49-F238E27FC236}">
                  <a16:creationId xmlns:a16="http://schemas.microsoft.com/office/drawing/2014/main" id="{FEC22534-5280-AFB1-2B21-EEBE063185EA}"/>
                </a:ext>
              </a:extLst>
            </p:cNvPr>
            <p:cNvSpPr txBox="1"/>
            <p:nvPr/>
          </p:nvSpPr>
          <p:spPr bwMode="gray">
            <a:xfrm>
              <a:off x="2670561" y="6390328"/>
              <a:ext cx="1960739" cy="307777"/>
            </a:xfrm>
            <a:prstGeom prst="rect">
              <a:avLst/>
            </a:prstGeom>
            <a:noFill/>
          </p:spPr>
          <p:txBody>
            <a:bodyPr wrap="square" rtlCol="0">
              <a:spAutoFit/>
            </a:bodyPr>
            <a:lstStyle/>
            <a:p>
              <a:pPr algn="ctr"/>
              <a:r>
                <a:rPr kumimoji="1" lang="en-US" altLang="ja-JP" sz="1400" dirty="0"/>
                <a:t>Front view</a:t>
              </a:r>
              <a:endParaRPr kumimoji="1" lang="ja-JP" altLang="en-US" sz="1400" dirty="0"/>
            </a:p>
          </p:txBody>
        </p:sp>
        <p:sp>
          <p:nvSpPr>
            <p:cNvPr id="7" name="テキスト ボックス 4">
              <a:extLst>
                <a:ext uri="{FF2B5EF4-FFF2-40B4-BE49-F238E27FC236}">
                  <a16:creationId xmlns:a16="http://schemas.microsoft.com/office/drawing/2014/main" id="{569F2D27-8B1B-AE39-8767-85A8FF650E7B}"/>
                </a:ext>
              </a:extLst>
            </p:cNvPr>
            <p:cNvSpPr txBox="1"/>
            <p:nvPr/>
          </p:nvSpPr>
          <p:spPr bwMode="gray">
            <a:xfrm>
              <a:off x="486659" y="6374500"/>
              <a:ext cx="2126050" cy="307777"/>
            </a:xfrm>
            <a:prstGeom prst="rect">
              <a:avLst/>
            </a:prstGeom>
            <a:noFill/>
          </p:spPr>
          <p:txBody>
            <a:bodyPr wrap="square" rtlCol="0">
              <a:spAutoFit/>
            </a:bodyPr>
            <a:lstStyle/>
            <a:p>
              <a:pPr algn="ctr"/>
              <a:r>
                <a:rPr kumimoji="1" lang="en-US" altLang="ja-JP" sz="1400" dirty="0"/>
                <a:t>Top view</a:t>
              </a:r>
              <a:endParaRPr kumimoji="1" lang="ja-JP" altLang="en-US" sz="1400" dirty="0"/>
            </a:p>
          </p:txBody>
        </p:sp>
        <p:pic>
          <p:nvPicPr>
            <p:cNvPr id="8" name="図 5">
              <a:extLst>
                <a:ext uri="{FF2B5EF4-FFF2-40B4-BE49-F238E27FC236}">
                  <a16:creationId xmlns:a16="http://schemas.microsoft.com/office/drawing/2014/main" id="{895ED4AC-0CC7-98B2-040A-038C22F8321B}"/>
                </a:ext>
              </a:extLst>
            </p:cNvPr>
            <p:cNvPicPr>
              <a:picLocks noChangeAspect="1"/>
            </p:cNvPicPr>
            <p:nvPr/>
          </p:nvPicPr>
          <p:blipFill>
            <a:blip r:embed="rId2"/>
            <a:stretch>
              <a:fillRect/>
            </a:stretch>
          </p:blipFill>
          <p:spPr>
            <a:xfrm>
              <a:off x="373908" y="4469912"/>
              <a:ext cx="4138794" cy="2074476"/>
            </a:xfrm>
            <a:prstGeom prst="rect">
              <a:avLst/>
            </a:prstGeom>
          </p:spPr>
        </p:pic>
        <p:grpSp>
          <p:nvGrpSpPr>
            <p:cNvPr id="9" name="Agrupar 8">
              <a:extLst>
                <a:ext uri="{FF2B5EF4-FFF2-40B4-BE49-F238E27FC236}">
                  <a16:creationId xmlns:a16="http://schemas.microsoft.com/office/drawing/2014/main" id="{7293B8BB-D5E4-492C-5002-B0EBFC5E5877}"/>
                </a:ext>
              </a:extLst>
            </p:cNvPr>
            <p:cNvGrpSpPr/>
            <p:nvPr/>
          </p:nvGrpSpPr>
          <p:grpSpPr>
            <a:xfrm>
              <a:off x="4651986" y="4467901"/>
              <a:ext cx="1586972" cy="2074476"/>
              <a:chOff x="4588715" y="4711678"/>
              <a:chExt cx="1625452" cy="1588270"/>
            </a:xfrm>
          </p:grpSpPr>
          <p:grpSp>
            <p:nvGrpSpPr>
              <p:cNvPr id="13" name="グループ化 166">
                <a:extLst>
                  <a:ext uri="{FF2B5EF4-FFF2-40B4-BE49-F238E27FC236}">
                    <a16:creationId xmlns:a16="http://schemas.microsoft.com/office/drawing/2014/main" id="{AF09D431-BCBA-85F6-961D-DEB01754E45E}"/>
                  </a:ext>
                </a:extLst>
              </p:cNvPr>
              <p:cNvGrpSpPr/>
              <p:nvPr/>
            </p:nvGrpSpPr>
            <p:grpSpPr>
              <a:xfrm>
                <a:off x="4588715" y="5362429"/>
                <a:ext cx="1620141" cy="290272"/>
                <a:chOff x="5737112" y="4627783"/>
                <a:chExt cx="2786194" cy="385393"/>
              </a:xfrm>
            </p:grpSpPr>
            <mc:AlternateContent xmlns:mc="http://schemas.openxmlformats.org/markup-compatibility/2006" xmlns:a14="http://schemas.microsoft.com/office/drawing/2010/main">
              <mc:Choice Requires="a14">
                <p:sp>
                  <p:nvSpPr>
                    <p:cNvPr id="26" name="テキスト ボックス 105">
                      <a:extLst>
                        <a:ext uri="{FF2B5EF4-FFF2-40B4-BE49-F238E27FC236}">
                          <a16:creationId xmlns:a16="http://schemas.microsoft.com/office/drawing/2014/main" id="{79CDE839-8BC4-8539-9592-08C96D525181}"/>
                        </a:ext>
                      </a:extLst>
                    </p:cNvPr>
                    <p:cNvSpPr txBox="1"/>
                    <p:nvPr/>
                  </p:nvSpPr>
                  <p:spPr bwMode="gray">
                    <a:xfrm>
                      <a:off x="5839016" y="4627783"/>
                      <a:ext cx="2684290" cy="30777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Normal Force </a:t>
                      </a:r>
                      <a14:m>
                        <m:oMath xmlns:m="http://schemas.openxmlformats.org/officeDocument/2006/math">
                          <m:sSub>
                            <m:sSubPr>
                              <m:ctrlP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ℱ</m:t>
                              </m:r>
                            </m:e>
                            <m: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𝑛</m:t>
                              </m:r>
                            </m:sub>
                          </m:sSub>
                        </m:oMath>
                      </a14:m>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400" name="テキスト ボックス 105">
                      <a:extLst>
                        <a:ext uri="{FF2B5EF4-FFF2-40B4-BE49-F238E27FC236}">
                          <a16:creationId xmlns:a16="http://schemas.microsoft.com/office/drawing/2014/main" id="{D35AC18F-7F5A-72E8-634A-E0A1B5495962}"/>
                        </a:ext>
                      </a:extLst>
                    </p:cNvPr>
                    <p:cNvSpPr txBox="1">
                      <a:spLocks noRot="1" noChangeAspect="1" noMove="1" noResize="1" noEditPoints="1" noAdjustHandles="1" noChangeArrowheads="1" noChangeShapeType="1" noTextEdit="1"/>
                    </p:cNvSpPr>
                    <p:nvPr/>
                  </p:nvSpPr>
                  <p:spPr bwMode="gray">
                    <a:xfrm>
                      <a:off x="5839016" y="4627783"/>
                      <a:ext cx="2684290" cy="307777"/>
                    </a:xfrm>
                    <a:prstGeom prst="rect">
                      <a:avLst/>
                    </a:prstGeom>
                    <a:blipFill>
                      <a:blip r:embed="rId13"/>
                      <a:stretch>
                        <a:fillRect l="-1167" t="-5263" b="-57895"/>
                      </a:stretch>
                    </a:blipFill>
                  </p:spPr>
                  <p:txBody>
                    <a:bodyPr/>
                    <a:lstStyle/>
                    <a:p>
                      <a:r>
                        <a:rPr lang="en-US">
                          <a:noFill/>
                        </a:rPr>
                        <a:t> </a:t>
                      </a:r>
                    </a:p>
                  </p:txBody>
                </p:sp>
              </mc:Fallback>
            </mc:AlternateContent>
            <p:cxnSp>
              <p:nvCxnSpPr>
                <p:cNvPr id="27" name="直線矢印コネクタ 107">
                  <a:extLst>
                    <a:ext uri="{FF2B5EF4-FFF2-40B4-BE49-F238E27FC236}">
                      <a16:creationId xmlns:a16="http://schemas.microsoft.com/office/drawing/2014/main" id="{93696489-4083-59D0-7335-2A860F0C5D41}"/>
                    </a:ext>
                  </a:extLst>
                </p:cNvPr>
                <p:cNvCxnSpPr>
                  <a:cxnSpLocks/>
                </p:cNvCxnSpPr>
                <p:nvPr/>
              </p:nvCxnSpPr>
              <p:spPr bwMode="gray">
                <a:xfrm flipV="1">
                  <a:off x="5737112" y="4671876"/>
                  <a:ext cx="0" cy="341300"/>
                </a:xfrm>
                <a:prstGeom prst="straightConnector1">
                  <a:avLst/>
                </a:prstGeom>
                <a:noFill/>
                <a:ln w="38100" cap="flat" cmpd="sng" algn="ctr">
                  <a:solidFill>
                    <a:srgbClr val="00B050"/>
                  </a:solidFill>
                  <a:prstDash val="solid"/>
                  <a:miter lim="800000"/>
                  <a:tailEnd type="arrow"/>
                </a:ln>
                <a:effectLst/>
              </p:spPr>
            </p:cxnSp>
          </p:grpSp>
          <p:grpSp>
            <p:nvGrpSpPr>
              <p:cNvPr id="14" name="グループ化 16">
                <a:extLst>
                  <a:ext uri="{FF2B5EF4-FFF2-40B4-BE49-F238E27FC236}">
                    <a16:creationId xmlns:a16="http://schemas.microsoft.com/office/drawing/2014/main" id="{69D9C9A7-5E67-5E6F-7913-3EB609BAE8AD}"/>
                  </a:ext>
                </a:extLst>
              </p:cNvPr>
              <p:cNvGrpSpPr/>
              <p:nvPr/>
            </p:nvGrpSpPr>
            <p:grpSpPr>
              <a:xfrm>
                <a:off x="4588715" y="4711678"/>
                <a:ext cx="1620142" cy="300935"/>
                <a:chOff x="5737112" y="3678546"/>
                <a:chExt cx="2786197" cy="399551"/>
              </a:xfrm>
            </p:grpSpPr>
            <p:cxnSp>
              <p:nvCxnSpPr>
                <p:cNvPr id="24" name="直線矢印コネクタ 106">
                  <a:extLst>
                    <a:ext uri="{FF2B5EF4-FFF2-40B4-BE49-F238E27FC236}">
                      <a16:creationId xmlns:a16="http://schemas.microsoft.com/office/drawing/2014/main" id="{B143FF26-6CE2-1BE5-7B9E-8298247E37EE}"/>
                    </a:ext>
                  </a:extLst>
                </p:cNvPr>
                <p:cNvCxnSpPr>
                  <a:cxnSpLocks/>
                </p:cNvCxnSpPr>
                <p:nvPr/>
              </p:nvCxnSpPr>
              <p:spPr bwMode="gray">
                <a:xfrm flipV="1">
                  <a:off x="5737112" y="3736797"/>
                  <a:ext cx="0" cy="341300"/>
                </a:xfrm>
                <a:prstGeom prst="straightConnector1">
                  <a:avLst/>
                </a:prstGeom>
                <a:noFill/>
                <a:ln w="38100" cap="flat" cmpd="sng" algn="ctr">
                  <a:solidFill>
                    <a:srgbClr val="FF0000"/>
                  </a:solidFill>
                  <a:prstDash val="solid"/>
                  <a:miter lim="800000"/>
                  <a:tailEnd type="arrow"/>
                </a:ln>
                <a:effectLst/>
              </p:spPr>
            </p:cxnSp>
            <mc:AlternateContent xmlns:mc="http://schemas.openxmlformats.org/markup-compatibility/2006" xmlns:a14="http://schemas.microsoft.com/office/drawing/2010/main">
              <mc:Choice Requires="a14">
                <p:sp>
                  <p:nvSpPr>
                    <p:cNvPr id="25" name="テキスト ボックス 108">
                      <a:extLst>
                        <a:ext uri="{FF2B5EF4-FFF2-40B4-BE49-F238E27FC236}">
                          <a16:creationId xmlns:a16="http://schemas.microsoft.com/office/drawing/2014/main" id="{DC17047B-50BF-E630-57D3-9ED44DA2D5D5}"/>
                        </a:ext>
                      </a:extLst>
                    </p:cNvPr>
                    <p:cNvSpPr txBox="1"/>
                    <p:nvPr/>
                  </p:nvSpPr>
                  <p:spPr bwMode="gray">
                    <a:xfrm>
                      <a:off x="5839016" y="3678546"/>
                      <a:ext cx="2684293" cy="32502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Friction Force </a:t>
                      </a:r>
                      <a14:m>
                        <m:oMath xmlns:m="http://schemas.openxmlformats.org/officeDocument/2006/math">
                          <m:sSub>
                            <m:sSubPr>
                              <m:ctrlP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ℱ</m:t>
                              </m:r>
                            </m:e>
                            <m: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𝑓</m:t>
                              </m:r>
                            </m:sub>
                          </m:sSub>
                        </m:oMath>
                      </a14:m>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399" name="テキスト ボックス 108">
                      <a:extLst>
                        <a:ext uri="{FF2B5EF4-FFF2-40B4-BE49-F238E27FC236}">
                          <a16:creationId xmlns:a16="http://schemas.microsoft.com/office/drawing/2014/main" id="{1173D212-6487-E7A2-67D1-B7CA74440B7E}"/>
                        </a:ext>
                      </a:extLst>
                    </p:cNvPr>
                    <p:cNvSpPr txBox="1">
                      <a:spLocks noRot="1" noChangeAspect="1" noMove="1" noResize="1" noEditPoints="1" noAdjustHandles="1" noChangeArrowheads="1" noChangeShapeType="1" noTextEdit="1"/>
                    </p:cNvSpPr>
                    <p:nvPr/>
                  </p:nvSpPr>
                  <p:spPr bwMode="gray">
                    <a:xfrm>
                      <a:off x="5839016" y="3678546"/>
                      <a:ext cx="2684293" cy="325025"/>
                    </a:xfrm>
                    <a:prstGeom prst="rect">
                      <a:avLst/>
                    </a:prstGeom>
                    <a:blipFill>
                      <a:blip r:embed="rId14"/>
                      <a:stretch>
                        <a:fillRect l="-1167" t="-2500" b="-52500"/>
                      </a:stretch>
                    </a:blipFill>
                  </p:spPr>
                  <p:txBody>
                    <a:bodyPr/>
                    <a:lstStyle/>
                    <a:p>
                      <a:r>
                        <a:rPr lang="en-US">
                          <a:noFill/>
                        </a:rPr>
                        <a:t> </a:t>
                      </a:r>
                    </a:p>
                  </p:txBody>
                </p:sp>
              </mc:Fallback>
            </mc:AlternateContent>
          </p:grpSp>
          <p:grpSp>
            <p:nvGrpSpPr>
              <p:cNvPr id="15" name="グループ化 165">
                <a:extLst>
                  <a:ext uri="{FF2B5EF4-FFF2-40B4-BE49-F238E27FC236}">
                    <a16:creationId xmlns:a16="http://schemas.microsoft.com/office/drawing/2014/main" id="{20AC06B9-B406-945E-0577-601412850180}"/>
                  </a:ext>
                </a:extLst>
              </p:cNvPr>
              <p:cNvGrpSpPr/>
              <p:nvPr/>
            </p:nvGrpSpPr>
            <p:grpSpPr>
              <a:xfrm>
                <a:off x="4588715" y="5037053"/>
                <a:ext cx="1625452" cy="290272"/>
                <a:chOff x="5737112" y="4149080"/>
                <a:chExt cx="2795328" cy="385393"/>
              </a:xfrm>
            </p:grpSpPr>
            <mc:AlternateContent xmlns:mc="http://schemas.openxmlformats.org/markup-compatibility/2006" xmlns:a14="http://schemas.microsoft.com/office/drawing/2010/main">
              <mc:Choice Requires="a14">
                <p:sp>
                  <p:nvSpPr>
                    <p:cNvPr id="22" name="テキスト ボックス 109">
                      <a:extLst>
                        <a:ext uri="{FF2B5EF4-FFF2-40B4-BE49-F238E27FC236}">
                          <a16:creationId xmlns:a16="http://schemas.microsoft.com/office/drawing/2014/main" id="{AE178B2A-D835-3CD3-0382-E4E2FA2B3F0D}"/>
                        </a:ext>
                      </a:extLst>
                    </p:cNvPr>
                    <p:cNvSpPr txBox="1"/>
                    <p:nvPr/>
                  </p:nvSpPr>
                  <p:spPr bwMode="gray">
                    <a:xfrm>
                      <a:off x="5839016" y="4149080"/>
                      <a:ext cx="2693424" cy="30777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Normal Force </a:t>
                      </a:r>
                      <a14:m>
                        <m:oMath xmlns:m="http://schemas.openxmlformats.org/officeDocument/2006/math">
                          <m:sSubSup>
                            <m:sSubSupPr>
                              <m:ctrlP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ℱ</m:t>
                              </m:r>
                            </m:e>
                            <m: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𝑛</m:t>
                              </m:r>
                            </m:sub>
                            <m:sup>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m:t>
                              </m:r>
                            </m:sup>
                          </m:sSubSup>
                        </m:oMath>
                      </a14:m>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396" name="テキスト ボックス 109">
                      <a:extLst>
                        <a:ext uri="{FF2B5EF4-FFF2-40B4-BE49-F238E27FC236}">
                          <a16:creationId xmlns:a16="http://schemas.microsoft.com/office/drawing/2014/main" id="{DB1CAB5D-FE53-A4F8-BEA4-B29589B145A5}"/>
                        </a:ext>
                      </a:extLst>
                    </p:cNvPr>
                    <p:cNvSpPr txBox="1">
                      <a:spLocks noRot="1" noChangeAspect="1" noMove="1" noResize="1" noEditPoints="1" noAdjustHandles="1" noChangeArrowheads="1" noChangeShapeType="1" noTextEdit="1"/>
                    </p:cNvSpPr>
                    <p:nvPr/>
                  </p:nvSpPr>
                  <p:spPr bwMode="gray">
                    <a:xfrm>
                      <a:off x="5839016" y="4149080"/>
                      <a:ext cx="2693424" cy="307777"/>
                    </a:xfrm>
                    <a:prstGeom prst="rect">
                      <a:avLst/>
                    </a:prstGeom>
                    <a:blipFill>
                      <a:blip r:embed="rId15"/>
                      <a:stretch>
                        <a:fillRect l="-1167" t="-2632" b="-60526"/>
                      </a:stretch>
                    </a:blipFill>
                  </p:spPr>
                  <p:txBody>
                    <a:bodyPr/>
                    <a:lstStyle/>
                    <a:p>
                      <a:r>
                        <a:rPr lang="en-US">
                          <a:noFill/>
                        </a:rPr>
                        <a:t> </a:t>
                      </a:r>
                    </a:p>
                  </p:txBody>
                </p:sp>
              </mc:Fallback>
            </mc:AlternateContent>
            <p:cxnSp>
              <p:nvCxnSpPr>
                <p:cNvPr id="23" name="直線矢印コネクタ 110">
                  <a:extLst>
                    <a:ext uri="{FF2B5EF4-FFF2-40B4-BE49-F238E27FC236}">
                      <a16:creationId xmlns:a16="http://schemas.microsoft.com/office/drawing/2014/main" id="{6DAE60A6-CD0B-D66F-93B1-CB6F63B19126}"/>
                    </a:ext>
                  </a:extLst>
                </p:cNvPr>
                <p:cNvCxnSpPr>
                  <a:cxnSpLocks/>
                </p:cNvCxnSpPr>
                <p:nvPr/>
              </p:nvCxnSpPr>
              <p:spPr bwMode="gray">
                <a:xfrm flipV="1">
                  <a:off x="5737112" y="4193173"/>
                  <a:ext cx="0" cy="341300"/>
                </a:xfrm>
                <a:prstGeom prst="straightConnector1">
                  <a:avLst/>
                </a:prstGeom>
                <a:noFill/>
                <a:ln w="38100" cap="flat" cmpd="sng" algn="ctr">
                  <a:solidFill>
                    <a:srgbClr val="00B0F0"/>
                  </a:solidFill>
                  <a:prstDash val="solid"/>
                  <a:miter lim="800000"/>
                  <a:tailEnd type="arrow"/>
                </a:ln>
                <a:effectLst/>
              </p:spPr>
            </p:cxnSp>
          </p:grpSp>
          <p:grpSp>
            <p:nvGrpSpPr>
              <p:cNvPr id="16" name="グループ化 167">
                <a:extLst>
                  <a:ext uri="{FF2B5EF4-FFF2-40B4-BE49-F238E27FC236}">
                    <a16:creationId xmlns:a16="http://schemas.microsoft.com/office/drawing/2014/main" id="{00868BAB-6A5F-D616-7267-17BD3C7B5CA8}"/>
                  </a:ext>
                </a:extLst>
              </p:cNvPr>
              <p:cNvGrpSpPr/>
              <p:nvPr/>
            </p:nvGrpSpPr>
            <p:grpSpPr>
              <a:xfrm>
                <a:off x="4588715" y="5687804"/>
                <a:ext cx="1207620" cy="300995"/>
                <a:chOff x="5737112" y="5092006"/>
                <a:chExt cx="2076773" cy="399630"/>
              </a:xfrm>
            </p:grpSpPr>
            <mc:AlternateContent xmlns:mc="http://schemas.openxmlformats.org/markup-compatibility/2006" xmlns:a14="http://schemas.microsoft.com/office/drawing/2010/main">
              <mc:Choice Requires="a14">
                <p:sp>
                  <p:nvSpPr>
                    <p:cNvPr id="20" name="テキスト ボックス 111">
                      <a:extLst>
                        <a:ext uri="{FF2B5EF4-FFF2-40B4-BE49-F238E27FC236}">
                          <a16:creationId xmlns:a16="http://schemas.microsoft.com/office/drawing/2014/main" id="{3FCB1B7B-B755-4C30-5685-A62495E8C63F}"/>
                        </a:ext>
                      </a:extLst>
                    </p:cNvPr>
                    <p:cNvSpPr txBox="1"/>
                    <p:nvPr/>
                  </p:nvSpPr>
                  <p:spPr bwMode="gray">
                    <a:xfrm>
                      <a:off x="5839016" y="5092006"/>
                      <a:ext cx="1974869" cy="32508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Gravity </a:t>
                      </a:r>
                      <a14:m>
                        <m:oMath xmlns:m="http://schemas.openxmlformats.org/officeDocument/2006/math">
                          <m:sSub>
                            <m:sSubPr>
                              <m:ctrlP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𝑀</m:t>
                              </m:r>
                            </m:e>
                            <m: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𝑗</m:t>
                              </m:r>
                            </m:sub>
                          </m:s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𝑔</m:t>
                          </m:r>
                        </m:oMath>
                      </a14:m>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394" name="テキスト ボックス 111">
                      <a:extLst>
                        <a:ext uri="{FF2B5EF4-FFF2-40B4-BE49-F238E27FC236}">
                          <a16:creationId xmlns:a16="http://schemas.microsoft.com/office/drawing/2014/main" id="{5D83B238-BB59-FD8C-9FA7-C9B4258E8EE3}"/>
                        </a:ext>
                      </a:extLst>
                    </p:cNvPr>
                    <p:cNvSpPr txBox="1">
                      <a:spLocks noRot="1" noChangeAspect="1" noMove="1" noResize="1" noEditPoints="1" noAdjustHandles="1" noChangeArrowheads="1" noChangeShapeType="1" noTextEdit="1"/>
                    </p:cNvSpPr>
                    <p:nvPr/>
                  </p:nvSpPr>
                  <p:spPr bwMode="gray">
                    <a:xfrm>
                      <a:off x="5839016" y="5092006"/>
                      <a:ext cx="1974869" cy="325089"/>
                    </a:xfrm>
                    <a:prstGeom prst="rect">
                      <a:avLst/>
                    </a:prstGeom>
                    <a:blipFill>
                      <a:blip r:embed="rId16"/>
                      <a:stretch>
                        <a:fillRect l="-1587" t="-2500" b="-55000"/>
                      </a:stretch>
                    </a:blipFill>
                  </p:spPr>
                  <p:txBody>
                    <a:bodyPr/>
                    <a:lstStyle/>
                    <a:p>
                      <a:r>
                        <a:rPr lang="en-US">
                          <a:noFill/>
                        </a:rPr>
                        <a:t> </a:t>
                      </a:r>
                    </a:p>
                  </p:txBody>
                </p:sp>
              </mc:Fallback>
            </mc:AlternateContent>
            <p:cxnSp>
              <p:nvCxnSpPr>
                <p:cNvPr id="21" name="直線矢印コネクタ 112">
                  <a:extLst>
                    <a:ext uri="{FF2B5EF4-FFF2-40B4-BE49-F238E27FC236}">
                      <a16:creationId xmlns:a16="http://schemas.microsoft.com/office/drawing/2014/main" id="{01EEE2D9-2C01-0ACD-AE43-70EA3D5E2237}"/>
                    </a:ext>
                  </a:extLst>
                </p:cNvPr>
                <p:cNvCxnSpPr>
                  <a:cxnSpLocks/>
                </p:cNvCxnSpPr>
                <p:nvPr/>
              </p:nvCxnSpPr>
              <p:spPr bwMode="gray">
                <a:xfrm flipV="1">
                  <a:off x="5737112" y="5150336"/>
                  <a:ext cx="0" cy="341300"/>
                </a:xfrm>
                <a:prstGeom prst="straightConnector1">
                  <a:avLst/>
                </a:prstGeom>
                <a:noFill/>
                <a:ln w="38100" cap="flat" cmpd="sng" algn="ctr">
                  <a:solidFill>
                    <a:sysClr val="windowText" lastClr="000000"/>
                  </a:solidFill>
                  <a:prstDash val="solid"/>
                  <a:miter lim="800000"/>
                  <a:tailEnd type="arrow"/>
                </a:ln>
                <a:effectLst/>
              </p:spPr>
            </p:cxnSp>
          </p:grpSp>
          <p:grpSp>
            <p:nvGrpSpPr>
              <p:cNvPr id="17" name="グループ化 6">
                <a:extLst>
                  <a:ext uri="{FF2B5EF4-FFF2-40B4-BE49-F238E27FC236}">
                    <a16:creationId xmlns:a16="http://schemas.microsoft.com/office/drawing/2014/main" id="{59D989F3-98D8-6B86-5FFC-A7E34AB09138}"/>
                  </a:ext>
                </a:extLst>
              </p:cNvPr>
              <p:cNvGrpSpPr/>
              <p:nvPr/>
            </p:nvGrpSpPr>
            <p:grpSpPr>
              <a:xfrm>
                <a:off x="4600662" y="6011589"/>
                <a:ext cx="1319915" cy="288359"/>
                <a:chOff x="5737112" y="3225649"/>
                <a:chExt cx="2269888" cy="382853"/>
              </a:xfrm>
            </p:grpSpPr>
            <p:sp>
              <p:nvSpPr>
                <p:cNvPr id="18" name="テキスト ボックス 162">
                  <a:extLst>
                    <a:ext uri="{FF2B5EF4-FFF2-40B4-BE49-F238E27FC236}">
                      <a16:creationId xmlns:a16="http://schemas.microsoft.com/office/drawing/2014/main" id="{EC2CCC46-6ACB-FEA0-961A-32EA17EBD004}"/>
                    </a:ext>
                  </a:extLst>
                </p:cNvPr>
                <p:cNvSpPr txBox="1"/>
                <p:nvPr/>
              </p:nvSpPr>
              <p:spPr bwMode="gray">
                <a:xfrm>
                  <a:off x="5839016" y="3225649"/>
                  <a:ext cx="2167984" cy="30777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Pushing Force</a:t>
                  </a:r>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p:cxnSp>
              <p:nvCxnSpPr>
                <p:cNvPr id="19" name="直線矢印コネクタ 164">
                  <a:extLst>
                    <a:ext uri="{FF2B5EF4-FFF2-40B4-BE49-F238E27FC236}">
                      <a16:creationId xmlns:a16="http://schemas.microsoft.com/office/drawing/2014/main" id="{45D68AA5-6675-8AC4-86DD-96F2286B18E2}"/>
                    </a:ext>
                  </a:extLst>
                </p:cNvPr>
                <p:cNvCxnSpPr>
                  <a:cxnSpLocks/>
                </p:cNvCxnSpPr>
                <p:nvPr/>
              </p:nvCxnSpPr>
              <p:spPr bwMode="gray">
                <a:xfrm flipV="1">
                  <a:off x="5737112" y="3267202"/>
                  <a:ext cx="0" cy="341300"/>
                </a:xfrm>
                <a:prstGeom prst="straightConnector1">
                  <a:avLst/>
                </a:prstGeom>
                <a:noFill/>
                <a:ln w="38100" cap="flat" cmpd="sng" algn="ctr">
                  <a:solidFill>
                    <a:srgbClr val="7030A0"/>
                  </a:solidFill>
                  <a:prstDash val="solid"/>
                  <a:miter lim="800000"/>
                  <a:tailEnd type="arrow"/>
                </a:ln>
                <a:effectLst/>
              </p:spPr>
            </p:cxnSp>
          </p:grpSp>
        </p:grpSp>
        <p:grpSp>
          <p:nvGrpSpPr>
            <p:cNvPr id="10" name="Agrupar 9">
              <a:extLst>
                <a:ext uri="{FF2B5EF4-FFF2-40B4-BE49-F238E27FC236}">
                  <a16:creationId xmlns:a16="http://schemas.microsoft.com/office/drawing/2014/main" id="{D620C5DD-914F-184F-3DF6-1BD8ED8E8265}"/>
                </a:ext>
              </a:extLst>
            </p:cNvPr>
            <p:cNvGrpSpPr/>
            <p:nvPr/>
          </p:nvGrpSpPr>
          <p:grpSpPr>
            <a:xfrm>
              <a:off x="1480743" y="5364420"/>
              <a:ext cx="222592" cy="207061"/>
              <a:chOff x="2867016" y="3992623"/>
              <a:chExt cx="222592" cy="207061"/>
            </a:xfrm>
          </p:grpSpPr>
          <p:sp>
            <p:nvSpPr>
              <p:cNvPr id="11" name="乗算記号 225">
                <a:extLst>
                  <a:ext uri="{FF2B5EF4-FFF2-40B4-BE49-F238E27FC236}">
                    <a16:creationId xmlns:a16="http://schemas.microsoft.com/office/drawing/2014/main" id="{AF0293A4-122F-7438-9C4B-D87501FEDC7A}"/>
                  </a:ext>
                </a:extLst>
              </p:cNvPr>
              <p:cNvSpPr>
                <a:spLocks noChangeAspect="1"/>
              </p:cNvSpPr>
              <p:nvPr/>
            </p:nvSpPr>
            <p:spPr>
              <a:xfrm>
                <a:off x="2867016" y="3992623"/>
                <a:ext cx="222592" cy="207061"/>
              </a:xfrm>
              <a:prstGeom prst="mathMultiply">
                <a:avLst>
                  <a:gd name="adj1" fmla="val 3617"/>
                </a:avLst>
              </a:prstGeom>
              <a:solidFill>
                <a:srgbClr val="00B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sp>
            <p:nvSpPr>
              <p:cNvPr id="12" name="楕円 224">
                <a:extLst>
                  <a:ext uri="{FF2B5EF4-FFF2-40B4-BE49-F238E27FC236}">
                    <a16:creationId xmlns:a16="http://schemas.microsoft.com/office/drawing/2014/main" id="{F318DFD3-2A9E-411C-4C44-A634E5612536}"/>
                  </a:ext>
                </a:extLst>
              </p:cNvPr>
              <p:cNvSpPr/>
              <p:nvPr/>
            </p:nvSpPr>
            <p:spPr>
              <a:xfrm>
                <a:off x="2894389" y="4018126"/>
                <a:ext cx="167847" cy="15605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grpSp>
      </p:grpSp>
      <p:grpSp>
        <p:nvGrpSpPr>
          <p:cNvPr id="28" name="グループ化 190">
            <a:extLst>
              <a:ext uri="{FF2B5EF4-FFF2-40B4-BE49-F238E27FC236}">
                <a16:creationId xmlns:a16="http://schemas.microsoft.com/office/drawing/2014/main" id="{F1E6159D-49C0-6BA2-4C17-C46352CDE629}"/>
              </a:ext>
            </a:extLst>
          </p:cNvPr>
          <p:cNvGrpSpPr/>
          <p:nvPr/>
        </p:nvGrpSpPr>
        <p:grpSpPr>
          <a:xfrm>
            <a:off x="6341113" y="4635320"/>
            <a:ext cx="1598647" cy="1399755"/>
            <a:chOff x="995214" y="3512702"/>
            <a:chExt cx="2135490" cy="1901369"/>
          </a:xfrm>
        </p:grpSpPr>
        <p:sp>
          <p:nvSpPr>
            <p:cNvPr id="29" name="正方形/長方形 230">
              <a:extLst>
                <a:ext uri="{FF2B5EF4-FFF2-40B4-BE49-F238E27FC236}">
                  <a16:creationId xmlns:a16="http://schemas.microsoft.com/office/drawing/2014/main" id="{D84CDD72-16A2-376C-A7B2-05232334A492}"/>
                </a:ext>
              </a:extLst>
            </p:cNvPr>
            <p:cNvSpPr/>
            <p:nvPr/>
          </p:nvSpPr>
          <p:spPr>
            <a:xfrm>
              <a:off x="1690702" y="3512702"/>
              <a:ext cx="1440002" cy="1440000"/>
            </a:xfrm>
            <a:prstGeom prst="rect">
              <a:avLst/>
            </a:prstGeom>
            <a:pattFill prst="pct5">
              <a:fgClr>
                <a:srgbClr val="E7E6E6">
                  <a:lumMod val="90000"/>
                </a:srgbClr>
              </a:fgClr>
              <a:bgClr>
                <a:sysClr val="window" lastClr="FFFFFF"/>
              </a:bgClr>
            </a:patt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30" name="楕円 231">
              <a:extLst>
                <a:ext uri="{FF2B5EF4-FFF2-40B4-BE49-F238E27FC236}">
                  <a16:creationId xmlns:a16="http://schemas.microsoft.com/office/drawing/2014/main" id="{ED5C5264-4770-AE3F-A6CF-927143F13230}"/>
                </a:ext>
              </a:extLst>
            </p:cNvPr>
            <p:cNvSpPr/>
            <p:nvPr/>
          </p:nvSpPr>
          <p:spPr>
            <a:xfrm>
              <a:off x="1960703" y="3782702"/>
              <a:ext cx="900000" cy="900000"/>
            </a:xfrm>
            <a:prstGeom prst="ellipse">
              <a:avLst/>
            </a:prstGeom>
            <a:pattFill prst="pct5">
              <a:fgClr>
                <a:srgbClr val="E7E6E6">
                  <a:lumMod val="90000"/>
                </a:srgbClr>
              </a:fgClr>
              <a:bgClr>
                <a:sysClr val="window" lastClr="FFFFFF"/>
              </a:bgClr>
            </a:patt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grpSp>
          <p:nvGrpSpPr>
            <p:cNvPr id="31" name="グループ化 232">
              <a:extLst>
                <a:ext uri="{FF2B5EF4-FFF2-40B4-BE49-F238E27FC236}">
                  <a16:creationId xmlns:a16="http://schemas.microsoft.com/office/drawing/2014/main" id="{C0F4A429-6A2E-6310-8FAF-024704A76123}"/>
                </a:ext>
              </a:extLst>
            </p:cNvPr>
            <p:cNvGrpSpPr/>
            <p:nvPr/>
          </p:nvGrpSpPr>
          <p:grpSpPr>
            <a:xfrm>
              <a:off x="995214" y="4159920"/>
              <a:ext cx="1425988" cy="1254151"/>
              <a:chOff x="37899" y="5742827"/>
              <a:chExt cx="1425988" cy="1254151"/>
            </a:xfrm>
          </p:grpSpPr>
          <p:cxnSp>
            <p:nvCxnSpPr>
              <p:cNvPr id="44" name="直線矢印コネクタ 245">
                <a:extLst>
                  <a:ext uri="{FF2B5EF4-FFF2-40B4-BE49-F238E27FC236}">
                    <a16:creationId xmlns:a16="http://schemas.microsoft.com/office/drawing/2014/main" id="{59B438F7-A6CC-6023-2B87-7CEC44B01614}"/>
                  </a:ext>
                </a:extLst>
              </p:cNvPr>
              <p:cNvCxnSpPr/>
              <p:nvPr/>
            </p:nvCxnSpPr>
            <p:spPr bwMode="gray">
              <a:xfrm rot="16200000">
                <a:off x="108731" y="6564520"/>
                <a:ext cx="471174" cy="0"/>
              </a:xfrm>
              <a:prstGeom prst="straightConnector1">
                <a:avLst/>
              </a:prstGeom>
              <a:noFill/>
              <a:ln w="6350" cap="flat" cmpd="sng" algn="ctr">
                <a:solidFill>
                  <a:sysClr val="windowText" lastClr="000000"/>
                </a:solidFill>
                <a:prstDash val="solid"/>
                <a:miter lim="800000"/>
                <a:tailEnd type="arrow"/>
              </a:ln>
              <a:effectLst/>
            </p:spPr>
          </p:cxnSp>
          <p:cxnSp>
            <p:nvCxnSpPr>
              <p:cNvPr id="45" name="直線矢印コネクタ 246">
                <a:extLst>
                  <a:ext uri="{FF2B5EF4-FFF2-40B4-BE49-F238E27FC236}">
                    <a16:creationId xmlns:a16="http://schemas.microsoft.com/office/drawing/2014/main" id="{3630A807-FA4B-B004-258A-8405D13278A0}"/>
                  </a:ext>
                </a:extLst>
              </p:cNvPr>
              <p:cNvCxnSpPr/>
              <p:nvPr/>
            </p:nvCxnSpPr>
            <p:spPr bwMode="gray">
              <a:xfrm>
                <a:off x="344318" y="6799365"/>
                <a:ext cx="471174" cy="0"/>
              </a:xfrm>
              <a:prstGeom prst="straightConnector1">
                <a:avLst/>
              </a:prstGeom>
              <a:noFill/>
              <a:ln w="6350" cap="flat" cmpd="sng" algn="ctr">
                <a:solidFill>
                  <a:sysClr val="windowText" lastClr="000000"/>
                </a:solidFill>
                <a:prstDash val="solid"/>
                <a:miter lim="800000"/>
                <a:tailEnd type="arrow"/>
              </a:ln>
              <a:effectLst/>
            </p:spPr>
          </p:cxnSp>
          <mc:AlternateContent xmlns:mc="http://schemas.openxmlformats.org/markup-compatibility/2006" xmlns:a14="http://schemas.microsoft.com/office/drawing/2010/main">
            <mc:Choice Requires="a14">
              <p:sp>
                <p:nvSpPr>
                  <p:cNvPr id="46" name="テキスト ボックス 247">
                    <a:extLst>
                      <a:ext uri="{FF2B5EF4-FFF2-40B4-BE49-F238E27FC236}">
                        <a16:creationId xmlns:a16="http://schemas.microsoft.com/office/drawing/2014/main" id="{AC28E149-E29F-CA6F-E4A7-C798B201BA09}"/>
                      </a:ext>
                    </a:extLst>
                  </p:cNvPr>
                  <p:cNvSpPr txBox="1"/>
                  <p:nvPr/>
                </p:nvSpPr>
                <p:spPr bwMode="gray">
                  <a:xfrm>
                    <a:off x="659977" y="6440399"/>
                    <a:ext cx="803910" cy="5565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𝑥</m:t>
                          </m:r>
                        </m:oMath>
                      </m:oMathPara>
                    </a14:m>
                    <a:endParaRPr kumimoji="0" lang="ja-JP" altLang="en-US" sz="1400" b="0" i="0" u="none" strike="noStrike" kern="0" cap="none" spc="0" normalizeH="0" baseline="0" noProof="0" dirty="0">
                      <a:ln>
                        <a:noFill/>
                      </a:ln>
                      <a:solidFill>
                        <a:prstClr val="black"/>
                      </a:solidFill>
                      <a:effectLst/>
                      <a:uLnTx/>
                      <a:uFillTx/>
                    </a:endParaRPr>
                  </a:p>
                </p:txBody>
              </p:sp>
            </mc:Choice>
            <mc:Fallback xmlns="">
              <p:sp>
                <p:nvSpPr>
                  <p:cNvPr id="383" name="テキスト ボックス 247">
                    <a:extLst>
                      <a:ext uri="{FF2B5EF4-FFF2-40B4-BE49-F238E27FC236}">
                        <a16:creationId xmlns:a16="http://schemas.microsoft.com/office/drawing/2014/main" id="{E6C68863-5E9B-5EFE-4B39-B718D79570AC}"/>
                      </a:ext>
                    </a:extLst>
                  </p:cNvPr>
                  <p:cNvSpPr txBox="1">
                    <a:spLocks noRot="1" noChangeAspect="1" noMove="1" noResize="1" noEditPoints="1" noAdjustHandles="1" noChangeArrowheads="1" noChangeShapeType="1" noTextEdit="1"/>
                  </p:cNvSpPr>
                  <p:nvPr/>
                </p:nvSpPr>
                <p:spPr bwMode="gray">
                  <a:xfrm>
                    <a:off x="659977" y="6440399"/>
                    <a:ext cx="803910" cy="5565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248">
                    <a:extLst>
                      <a:ext uri="{FF2B5EF4-FFF2-40B4-BE49-F238E27FC236}">
                        <a16:creationId xmlns:a16="http://schemas.microsoft.com/office/drawing/2014/main" id="{1AE40C70-543B-887C-1452-60AF0FAB59FA}"/>
                      </a:ext>
                    </a:extLst>
                  </p:cNvPr>
                  <p:cNvSpPr txBox="1"/>
                  <p:nvPr/>
                </p:nvSpPr>
                <p:spPr bwMode="gray">
                  <a:xfrm>
                    <a:off x="37899" y="5742827"/>
                    <a:ext cx="803909" cy="5565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𝑦</m:t>
                          </m:r>
                        </m:oMath>
                      </m:oMathPara>
                    </a14:m>
                    <a:endParaRPr kumimoji="0" lang="ja-JP" altLang="en-US" sz="1400" b="0" i="0" u="none" strike="noStrike" kern="0" cap="none" spc="0" normalizeH="0" baseline="0" noProof="0" dirty="0">
                      <a:ln>
                        <a:noFill/>
                      </a:ln>
                      <a:solidFill>
                        <a:prstClr val="black"/>
                      </a:solidFill>
                      <a:effectLst/>
                      <a:uLnTx/>
                      <a:uFillTx/>
                    </a:endParaRPr>
                  </a:p>
                </p:txBody>
              </p:sp>
            </mc:Choice>
            <mc:Fallback xmlns="">
              <p:sp>
                <p:nvSpPr>
                  <p:cNvPr id="384" name="テキスト ボックス 248">
                    <a:extLst>
                      <a:ext uri="{FF2B5EF4-FFF2-40B4-BE49-F238E27FC236}">
                        <a16:creationId xmlns:a16="http://schemas.microsoft.com/office/drawing/2014/main" id="{DB8076F3-8E71-89CB-7E64-ECA135E25210}"/>
                      </a:ext>
                    </a:extLst>
                  </p:cNvPr>
                  <p:cNvSpPr txBox="1">
                    <a:spLocks noRot="1" noChangeAspect="1" noMove="1" noResize="1" noEditPoints="1" noAdjustHandles="1" noChangeArrowheads="1" noChangeShapeType="1" noTextEdit="1"/>
                  </p:cNvSpPr>
                  <p:nvPr/>
                </p:nvSpPr>
                <p:spPr bwMode="gray">
                  <a:xfrm>
                    <a:off x="37899" y="5742827"/>
                    <a:ext cx="803909" cy="556579"/>
                  </a:xfrm>
                  <a:prstGeom prst="rect">
                    <a:avLst/>
                  </a:prstGeom>
                  <a:blipFill>
                    <a:blip r:embed="rId5"/>
                    <a:stretch>
                      <a:fillRect b="-15556"/>
                    </a:stretch>
                  </a:blipFill>
                </p:spPr>
                <p:txBody>
                  <a:bodyPr/>
                  <a:lstStyle/>
                  <a:p>
                    <a:r>
                      <a:rPr lang="en-US">
                        <a:noFill/>
                      </a:rPr>
                      <a:t> </a:t>
                    </a:r>
                  </a:p>
                </p:txBody>
              </p:sp>
            </mc:Fallback>
          </mc:AlternateContent>
        </p:grpSp>
        <p:grpSp>
          <p:nvGrpSpPr>
            <p:cNvPr id="32" name="グループ化 233">
              <a:extLst>
                <a:ext uri="{FF2B5EF4-FFF2-40B4-BE49-F238E27FC236}">
                  <a16:creationId xmlns:a16="http://schemas.microsoft.com/office/drawing/2014/main" id="{4738ED52-BD71-5C90-B532-7CCB0B027F64}"/>
                </a:ext>
              </a:extLst>
            </p:cNvPr>
            <p:cNvGrpSpPr/>
            <p:nvPr/>
          </p:nvGrpSpPr>
          <p:grpSpPr>
            <a:xfrm>
              <a:off x="2669650" y="4045478"/>
              <a:ext cx="374445" cy="374445"/>
              <a:chOff x="2932622" y="3855605"/>
              <a:chExt cx="374445" cy="374445"/>
            </a:xfrm>
          </p:grpSpPr>
          <p:sp>
            <p:nvSpPr>
              <p:cNvPr id="42" name="楕円 243">
                <a:extLst>
                  <a:ext uri="{FF2B5EF4-FFF2-40B4-BE49-F238E27FC236}">
                    <a16:creationId xmlns:a16="http://schemas.microsoft.com/office/drawing/2014/main" id="{78ABC817-ABAC-CD77-65EB-2A6579A59E27}"/>
                  </a:ext>
                </a:extLst>
              </p:cNvPr>
              <p:cNvSpPr/>
              <p:nvPr/>
            </p:nvSpPr>
            <p:spPr>
              <a:xfrm>
                <a:off x="2978668" y="3901723"/>
                <a:ext cx="282353" cy="282210"/>
              </a:xfrm>
              <a:prstGeom prst="ellipse">
                <a:avLst/>
              </a:prstGeom>
              <a:no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43" name="乗算記号 244">
                <a:extLst>
                  <a:ext uri="{FF2B5EF4-FFF2-40B4-BE49-F238E27FC236}">
                    <a16:creationId xmlns:a16="http://schemas.microsoft.com/office/drawing/2014/main" id="{192E57D8-7AE1-571D-578A-2C853DAE7987}"/>
                  </a:ext>
                </a:extLst>
              </p:cNvPr>
              <p:cNvSpPr>
                <a:spLocks noChangeAspect="1"/>
              </p:cNvSpPr>
              <p:nvPr/>
            </p:nvSpPr>
            <p:spPr>
              <a:xfrm>
                <a:off x="2932622" y="3855605"/>
                <a:ext cx="374445" cy="374445"/>
              </a:xfrm>
              <a:prstGeom prst="mathMultiply">
                <a:avLst>
                  <a:gd name="adj1" fmla="val 3617"/>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grpSp>
        <p:grpSp>
          <p:nvGrpSpPr>
            <p:cNvPr id="33" name="グループ化 234">
              <a:extLst>
                <a:ext uri="{FF2B5EF4-FFF2-40B4-BE49-F238E27FC236}">
                  <a16:creationId xmlns:a16="http://schemas.microsoft.com/office/drawing/2014/main" id="{B10F34E0-342A-D337-C4BE-F3739838E932}"/>
                </a:ext>
              </a:extLst>
            </p:cNvPr>
            <p:cNvGrpSpPr/>
            <p:nvPr/>
          </p:nvGrpSpPr>
          <p:grpSpPr>
            <a:xfrm>
              <a:off x="1780875" y="4044104"/>
              <a:ext cx="374445" cy="374445"/>
              <a:chOff x="2932622" y="3855605"/>
              <a:chExt cx="374445" cy="374445"/>
            </a:xfrm>
          </p:grpSpPr>
          <p:sp>
            <p:nvSpPr>
              <p:cNvPr id="40" name="楕円 241">
                <a:extLst>
                  <a:ext uri="{FF2B5EF4-FFF2-40B4-BE49-F238E27FC236}">
                    <a16:creationId xmlns:a16="http://schemas.microsoft.com/office/drawing/2014/main" id="{5E7B802C-23BC-05BA-71EB-B62706F1A3C4}"/>
                  </a:ext>
                </a:extLst>
              </p:cNvPr>
              <p:cNvSpPr/>
              <p:nvPr/>
            </p:nvSpPr>
            <p:spPr>
              <a:xfrm>
                <a:off x="2978668" y="3901723"/>
                <a:ext cx="282353" cy="282210"/>
              </a:xfrm>
              <a:prstGeom prst="ellipse">
                <a:avLst/>
              </a:prstGeom>
              <a:no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41" name="乗算記号 242">
                <a:extLst>
                  <a:ext uri="{FF2B5EF4-FFF2-40B4-BE49-F238E27FC236}">
                    <a16:creationId xmlns:a16="http://schemas.microsoft.com/office/drawing/2014/main" id="{EA2A541A-B15E-3CFE-7A85-CA02F143188E}"/>
                  </a:ext>
                </a:extLst>
              </p:cNvPr>
              <p:cNvSpPr>
                <a:spLocks noChangeAspect="1"/>
              </p:cNvSpPr>
              <p:nvPr/>
            </p:nvSpPr>
            <p:spPr>
              <a:xfrm>
                <a:off x="2932622" y="3855605"/>
                <a:ext cx="374445" cy="374445"/>
              </a:xfrm>
              <a:prstGeom prst="mathMultiply">
                <a:avLst>
                  <a:gd name="adj1" fmla="val 3617"/>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grpSp>
        <p:grpSp>
          <p:nvGrpSpPr>
            <p:cNvPr id="34" name="グループ化 235">
              <a:extLst>
                <a:ext uri="{FF2B5EF4-FFF2-40B4-BE49-F238E27FC236}">
                  <a16:creationId xmlns:a16="http://schemas.microsoft.com/office/drawing/2014/main" id="{B0103FA5-7124-D7BF-5EE6-71B9DDC07545}"/>
                </a:ext>
              </a:extLst>
            </p:cNvPr>
            <p:cNvGrpSpPr/>
            <p:nvPr/>
          </p:nvGrpSpPr>
          <p:grpSpPr>
            <a:xfrm>
              <a:off x="2233980" y="4494723"/>
              <a:ext cx="374445" cy="374445"/>
              <a:chOff x="2932622" y="3855605"/>
              <a:chExt cx="374445" cy="374445"/>
            </a:xfrm>
          </p:grpSpPr>
          <p:sp>
            <p:nvSpPr>
              <p:cNvPr id="38" name="楕円 239">
                <a:extLst>
                  <a:ext uri="{FF2B5EF4-FFF2-40B4-BE49-F238E27FC236}">
                    <a16:creationId xmlns:a16="http://schemas.microsoft.com/office/drawing/2014/main" id="{759E2A73-0586-99C3-15E3-9E6A9AB15283}"/>
                  </a:ext>
                </a:extLst>
              </p:cNvPr>
              <p:cNvSpPr/>
              <p:nvPr/>
            </p:nvSpPr>
            <p:spPr>
              <a:xfrm>
                <a:off x="2978668" y="3901723"/>
                <a:ext cx="282353" cy="282210"/>
              </a:xfrm>
              <a:prstGeom prst="ellipse">
                <a:avLst/>
              </a:prstGeom>
              <a:no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39" name="乗算記号 240">
                <a:extLst>
                  <a:ext uri="{FF2B5EF4-FFF2-40B4-BE49-F238E27FC236}">
                    <a16:creationId xmlns:a16="http://schemas.microsoft.com/office/drawing/2014/main" id="{0767A455-FBA9-67C1-9C7D-54BE99ABBA83}"/>
                  </a:ext>
                </a:extLst>
              </p:cNvPr>
              <p:cNvSpPr>
                <a:spLocks noChangeAspect="1"/>
              </p:cNvSpPr>
              <p:nvPr/>
            </p:nvSpPr>
            <p:spPr>
              <a:xfrm>
                <a:off x="2932622" y="3855605"/>
                <a:ext cx="374445" cy="374445"/>
              </a:xfrm>
              <a:prstGeom prst="mathMultiply">
                <a:avLst>
                  <a:gd name="adj1" fmla="val 3617"/>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grpSp>
        <p:grpSp>
          <p:nvGrpSpPr>
            <p:cNvPr id="35" name="グループ化 236">
              <a:extLst>
                <a:ext uri="{FF2B5EF4-FFF2-40B4-BE49-F238E27FC236}">
                  <a16:creationId xmlns:a16="http://schemas.microsoft.com/office/drawing/2014/main" id="{1DB6380E-E3D9-74C1-2FFD-23EC174843C8}"/>
                </a:ext>
              </a:extLst>
            </p:cNvPr>
            <p:cNvGrpSpPr/>
            <p:nvPr/>
          </p:nvGrpSpPr>
          <p:grpSpPr>
            <a:xfrm>
              <a:off x="2233061" y="3593419"/>
              <a:ext cx="374445" cy="374445"/>
              <a:chOff x="2932622" y="3855605"/>
              <a:chExt cx="374445" cy="374445"/>
            </a:xfrm>
          </p:grpSpPr>
          <p:sp>
            <p:nvSpPr>
              <p:cNvPr id="36" name="楕円 237">
                <a:extLst>
                  <a:ext uri="{FF2B5EF4-FFF2-40B4-BE49-F238E27FC236}">
                    <a16:creationId xmlns:a16="http://schemas.microsoft.com/office/drawing/2014/main" id="{77C52EB5-C515-B3F9-A53F-4E22A88C83CE}"/>
                  </a:ext>
                </a:extLst>
              </p:cNvPr>
              <p:cNvSpPr/>
              <p:nvPr/>
            </p:nvSpPr>
            <p:spPr>
              <a:xfrm>
                <a:off x="2978668" y="3901723"/>
                <a:ext cx="282353" cy="282210"/>
              </a:xfrm>
              <a:prstGeom prst="ellipse">
                <a:avLst/>
              </a:prstGeom>
              <a:no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37" name="乗算記号 238">
                <a:extLst>
                  <a:ext uri="{FF2B5EF4-FFF2-40B4-BE49-F238E27FC236}">
                    <a16:creationId xmlns:a16="http://schemas.microsoft.com/office/drawing/2014/main" id="{B5C0D617-64D0-3352-104F-671D52E6E3B3}"/>
                  </a:ext>
                </a:extLst>
              </p:cNvPr>
              <p:cNvSpPr>
                <a:spLocks noChangeAspect="1"/>
              </p:cNvSpPr>
              <p:nvPr/>
            </p:nvSpPr>
            <p:spPr>
              <a:xfrm>
                <a:off x="2932622" y="3855605"/>
                <a:ext cx="374445" cy="374445"/>
              </a:xfrm>
              <a:prstGeom prst="mathMultiply">
                <a:avLst>
                  <a:gd name="adj1" fmla="val 3617"/>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grpSp>
      </p:grpSp>
      <p:graphicFrame>
        <p:nvGraphicFramePr>
          <p:cNvPr id="49" name="Objeto 48">
            <a:extLst>
              <a:ext uri="{FF2B5EF4-FFF2-40B4-BE49-F238E27FC236}">
                <a16:creationId xmlns:a16="http://schemas.microsoft.com/office/drawing/2014/main" id="{66423709-A885-AAA9-7F0C-C27DA26FA1B9}"/>
              </a:ext>
            </a:extLst>
          </p:cNvPr>
          <p:cNvGraphicFramePr>
            <a:graphicFrameLocks noChangeAspect="1"/>
          </p:cNvGraphicFramePr>
          <p:nvPr>
            <p:extLst>
              <p:ext uri="{D42A27DB-BD31-4B8C-83A1-F6EECF244321}">
                <p14:modId xmlns:p14="http://schemas.microsoft.com/office/powerpoint/2010/main" val="1140541820"/>
              </p:ext>
            </p:extLst>
          </p:nvPr>
        </p:nvGraphicFramePr>
        <p:xfrm>
          <a:off x="788828" y="2534316"/>
          <a:ext cx="4293654" cy="1559005"/>
        </p:xfrm>
        <a:graphic>
          <a:graphicData uri="http://schemas.openxmlformats.org/presentationml/2006/ole">
            <mc:AlternateContent xmlns:mc="http://schemas.openxmlformats.org/markup-compatibility/2006">
              <mc:Choice xmlns:v="urn:schemas-microsoft-com:vml" Requires="v">
                <p:oleObj name="Bitmap Image" r:id="rId17" imgW="2666880" imgH="967680" progId="PBrush">
                  <p:embed/>
                </p:oleObj>
              </mc:Choice>
              <mc:Fallback>
                <p:oleObj name="Bitmap Image" r:id="rId17" imgW="2666880" imgH="967680" progId="PBrush">
                  <p:embed/>
                  <p:pic>
                    <p:nvPicPr>
                      <p:cNvPr id="49" name="Objeto 48">
                        <a:extLst>
                          <a:ext uri="{FF2B5EF4-FFF2-40B4-BE49-F238E27FC236}">
                            <a16:creationId xmlns:a16="http://schemas.microsoft.com/office/drawing/2014/main" id="{66423709-A885-AAA9-7F0C-C27DA26FA1B9}"/>
                          </a:ext>
                        </a:extLst>
                      </p:cNvPr>
                      <p:cNvPicPr/>
                      <p:nvPr/>
                    </p:nvPicPr>
                    <p:blipFill>
                      <a:blip r:embed="rId18"/>
                      <a:stretch>
                        <a:fillRect/>
                      </a:stretch>
                    </p:blipFill>
                    <p:spPr>
                      <a:xfrm>
                        <a:off x="788828" y="2534316"/>
                        <a:ext cx="4293654" cy="1559005"/>
                      </a:xfrm>
                      <a:prstGeom prst="rect">
                        <a:avLst/>
                      </a:prstGeom>
                    </p:spPr>
                  </p:pic>
                </p:oleObj>
              </mc:Fallback>
            </mc:AlternateContent>
          </a:graphicData>
        </a:graphic>
      </p:graphicFrame>
    </p:spTree>
    <p:extLst>
      <p:ext uri="{BB962C8B-B14F-4D97-AF65-F5344CB8AC3E}">
        <p14:creationId xmlns:p14="http://schemas.microsoft.com/office/powerpoint/2010/main" val="2594386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782F9-610B-F420-FDCE-CC9D8B724925}"/>
              </a:ext>
            </a:extLst>
          </p:cNvPr>
          <p:cNvSpPr>
            <a:spLocks noGrp="1"/>
          </p:cNvSpPr>
          <p:nvPr>
            <p:ph type="title"/>
          </p:nvPr>
        </p:nvSpPr>
        <p:spPr/>
        <p:txBody>
          <a:bodyPr/>
          <a:lstStyle/>
          <a:p>
            <a:endParaRPr lang="en-US"/>
          </a:p>
        </p:txBody>
      </p:sp>
      <p:sp>
        <p:nvSpPr>
          <p:cNvPr id="4" name="Espaço Reservado para Número de Slide 3">
            <a:extLst>
              <a:ext uri="{FF2B5EF4-FFF2-40B4-BE49-F238E27FC236}">
                <a16:creationId xmlns:a16="http://schemas.microsoft.com/office/drawing/2014/main" id="{D8F7212A-5744-ED13-4D2D-6E5FE52F5D70}"/>
              </a:ext>
            </a:extLst>
          </p:cNvPr>
          <p:cNvSpPr>
            <a:spLocks noGrp="1"/>
          </p:cNvSpPr>
          <p:nvPr>
            <p:ph type="sldNum" sz="quarter" idx="12"/>
          </p:nvPr>
        </p:nvSpPr>
        <p:spPr/>
        <p:txBody>
          <a:bodyPr/>
          <a:lstStyle/>
          <a:p>
            <a:fld id="{D57F1E4F-1CFF-5643-939E-217C01CDF565}" type="slidenum">
              <a:rPr lang="en-US" smtClean="0"/>
              <a:pPr/>
              <a:t>23</a:t>
            </a:fld>
            <a:endParaRPr lang="en-US" dirty="0"/>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DEDDDE13-DDDB-43FD-CD31-34F1B0B9B05D}"/>
                  </a:ext>
                </a:extLst>
              </p:cNvPr>
              <p:cNvSpPr/>
              <p:nvPr/>
            </p:nvSpPr>
            <p:spPr>
              <a:xfrm>
                <a:off x="643126" y="2166142"/>
                <a:ext cx="7542584" cy="2921056"/>
              </a:xfrm>
              <a:prstGeom prst="rect">
                <a:avLst/>
              </a:prstGeom>
            </p:spPr>
            <p:txBody>
              <a:bodyPr wrap="square">
                <a:spAutoFit/>
              </a:bodyPr>
              <a:lstStyle/>
              <a:p>
                <a14:m>
                  <m:oMath xmlns:m="http://schemas.openxmlformats.org/officeDocument/2006/math">
                    <m:r>
                      <m:rPr>
                        <m:nor/>
                      </m:rPr>
                      <a:rPr lang="en-US" altLang="ja-JP" smtClean="0">
                        <a:latin typeface="Cambria Math" panose="02040503050406030204" pitchFamily="18" charset="0"/>
                      </a:rPr>
                      <m:t>maximize</m:t>
                    </m:r>
                    <m:r>
                      <m:rPr>
                        <m:nor/>
                      </m:rPr>
                      <a:rPr lang="en-US" altLang="ja-JP"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m:rPr>
                            <m:sty m:val="p"/>
                          </m:rPr>
                          <a:rPr lang="en-US" altLang="ja-JP" i="0">
                            <a:latin typeface="Cambria Math" panose="02040503050406030204" pitchFamily="18" charset="0"/>
                          </a:rPr>
                          <m:t>M</m:t>
                        </m:r>
                      </m:sub>
                    </m:sSub>
                  </m:oMath>
                </a14:m>
                <a:r>
                  <a:rPr lang="en-US" altLang="ja-JP" dirty="0"/>
                  <a:t> </a:t>
                </a:r>
                <a14:m>
                  <m:oMath xmlns:m="http://schemas.openxmlformats.org/officeDocument/2006/math">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min</m:t>
                            </m:r>
                          </m:e>
                          <m:lim>
                            <m:r>
                              <a:rPr lang="en-US" altLang="ja-JP" i="1">
                                <a:latin typeface="Cambria Math" panose="02040503050406030204" pitchFamily="18" charset="0"/>
                              </a:rPr>
                              <m:t>𝑖</m:t>
                            </m:r>
                          </m:lim>
                        </m:limLow>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𝑖</m:t>
                            </m:r>
                          </m:sub>
                        </m:sSub>
                      </m:e>
                    </m:func>
                  </m:oMath>
                </a14:m>
                <a:endParaRPr lang="en-US" altLang="ja-JP" dirty="0"/>
              </a:p>
              <a:p>
                <a14:m>
                  <m:oMath xmlns:m="http://schemas.openxmlformats.org/officeDocument/2006/math">
                    <m:r>
                      <m:rPr>
                        <m:nor/>
                      </m:rPr>
                      <a:rPr lang="en-US" altLang="ja-JP">
                        <a:latin typeface="Cambria Math" panose="02040503050406030204" pitchFamily="18" charset="0"/>
                      </a:rPr>
                      <m:t>subject</m:t>
                    </m:r>
                    <m:r>
                      <m:rPr>
                        <m:nor/>
                      </m:rPr>
                      <a:rPr lang="en-US" altLang="ja-JP">
                        <a:latin typeface="Cambria Math" panose="02040503050406030204" pitchFamily="18" charset="0"/>
                      </a:rPr>
                      <m:t> </m:t>
                    </m:r>
                    <m:r>
                      <m:rPr>
                        <m:nor/>
                      </m:rPr>
                      <a:rPr lang="en-US" altLang="ja-JP">
                        <a:latin typeface="Cambria Math" panose="02040503050406030204" pitchFamily="18" charset="0"/>
                      </a:rPr>
                      <m:t>to</m:t>
                    </m:r>
                  </m:oMath>
                </a14:m>
                <a:r>
                  <a:rPr lang="en-US" altLang="ja-JP" dirty="0"/>
                  <a:t> </a:t>
                </a:r>
                <a14:m>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m>
                              <m:mPr>
                                <m:mcs>
                                  <m:mc>
                                    <m:mcPr>
                                      <m:count m:val="1"/>
                                      <m:mcJc m:val="center"/>
                                    </m:mcPr>
                                  </m:mc>
                                </m:mcs>
                                <m:ctrlPr>
                                  <a:rPr lang="en-US" altLang="ja-JP" i="1">
                                    <a:latin typeface="Cambria Math" panose="02040503050406030204" pitchFamily="18" charset="0"/>
                                  </a:rPr>
                                </m:ctrlPr>
                              </m:mPr>
                              <m:mr>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𝐶</m:t>
                                      </m:r>
                                    </m:e>
                                    <m:sub>
                                      <m:r>
                                        <m:rPr>
                                          <m:sty m:val="p"/>
                                        </m:rPr>
                                        <a:rPr lang="en-US" altLang="ja-JP" i="0">
                                          <a:solidFill>
                                            <a:srgbClr val="000000"/>
                                          </a:solidFill>
                                          <a:latin typeface="Cambria Math" panose="02040503050406030204" pitchFamily="18" charset="0"/>
                                        </a:rPr>
                                        <m:t>M</m:t>
                                      </m:r>
                                    </m:sub>
                                  </m:sSub>
                                  <m: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Cambria Math" panose="02040503050406030204" pitchFamily="18" charset="0"/>
                                        </a:rPr>
                                        <m:t>𝐶</m:t>
                                      </m:r>
                                    </m:e>
                                    <m:sub>
                                      <m:r>
                                        <a:rPr lang="en-US" altLang="ja-JP" i="1">
                                          <a:solidFill>
                                            <a:srgbClr val="000000"/>
                                          </a:solidFill>
                                          <a:latin typeface="Cambria Math" panose="02040503050406030204" pitchFamily="18" charset="0"/>
                                          <a:ea typeface="Cambria Math" panose="02040503050406030204" pitchFamily="18" charset="0"/>
                                        </a:rPr>
                                        <m:t>𝑖</m:t>
                                      </m:r>
                                    </m:sub>
                                  </m:sSub>
                                  <m:r>
                                    <a:rPr lang="en-US" altLang="ja-JP" i="1">
                                      <a:solidFill>
                                        <a:srgbClr val="000000"/>
                                      </a:solidFill>
                                      <a:latin typeface="Cambria Math" panose="02040503050406030204" pitchFamily="18" charset="0"/>
                                      <a:ea typeface="Cambria Math" panose="02040503050406030204" pitchFamily="18" charset="0"/>
                                    </a:rPr>
                                    <m:t>=</m:t>
                                  </m:r>
                                  <m:r>
                                    <a:rPr lang="en-US" altLang="ja-JP" i="1">
                                      <a:solidFill>
                                        <a:srgbClr val="000000"/>
                                      </a:solidFill>
                                      <a:latin typeface="Cambria Math" panose="02040503050406030204" pitchFamily="18" charset="0"/>
                                      <a:ea typeface="Cambria Math" panose="02040503050406030204" pitchFamily="18" charset="0"/>
                                    </a:rPr>
                                    <m:t>𝑇</m:t>
                                  </m:r>
                                  <m: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r>
                                            <a:rPr lang="en-US" altLang="ja-JP" i="1">
                                              <a:solidFill>
                                                <a:srgbClr val="000000"/>
                                              </a:solidFill>
                                              <a:latin typeface="Cambria Math" panose="02040503050406030204" pitchFamily="18" charset="0"/>
                                            </a:rPr>
                                            <m:t>𝑖</m:t>
                                          </m:r>
                                        </m:sub>
                                      </m:sSub>
                                    </m:sub>
                                  </m:sSub>
                                  <m:r>
                                    <a:rPr lang="en-US" altLang="ja-JP" b="0" i="1" smtClean="0">
                                      <a:solidFill>
                                        <a:srgbClr val="000000"/>
                                      </a:solidFill>
                                      <a:latin typeface="Cambria Math" panose="02040503050406030204" pitchFamily="18" charset="0"/>
                                    </a:rPr>
                                    <m:t>    </m:t>
                                  </m:r>
                                  <m:r>
                                    <a:rPr lang="en-US" altLang="ja-JP" i="1">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smtClean="0">
                                          <a:solidFill>
                                            <a:srgbClr val="000000"/>
                                          </a:solidFill>
                                          <a:latin typeface="Cambria Math" panose="02040503050406030204" pitchFamily="18" charset="0"/>
                                        </a:rPr>
                                        <m:t>𝑖</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ea typeface="Cambria Math" panose="02040503050406030204" pitchFamily="18" charset="0"/>
                                        </a:rPr>
                                        <m:t>𝑚</m:t>
                                      </m:r>
                                    </m:e>
                                  </m:d>
                                </m:e>
                              </m:mr>
                              <m:mr>
                                <m:e>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𝑾</m:t>
                                      </m:r>
                                    </m:e>
                                    <m:sub>
                                      <m:r>
                                        <a:rPr lang="en-US" altLang="ja-JP" i="1">
                                          <a:solidFill>
                                            <a:srgbClr val="000000"/>
                                          </a:solidFill>
                                          <a:latin typeface="Cambria Math" panose="02040503050406030204" pitchFamily="18" charset="0"/>
                                        </a:rPr>
                                        <m:t>𝑗</m:t>
                                      </m:r>
                                    </m:sub>
                                  </m:sSub>
                                  <m:r>
                                    <a:rPr lang="en-US" altLang="ja-JP" b="1" i="1">
                                      <a:solidFill>
                                        <a:srgbClr val="000000"/>
                                      </a:solidFill>
                                      <a:latin typeface="Cambria Math" panose="02040503050406030204" pitchFamily="18" charset="0"/>
                                    </a:rPr>
                                    <m:t>𝑨𝑭</m:t>
                                  </m:r>
                                  <m:r>
                                    <a:rPr lang="en-US" altLang="ja-JP" b="1" i="1">
                                      <a:solidFill>
                                        <a:srgbClr val="000000"/>
                                      </a:solidFill>
                                      <a:latin typeface="Cambria Math" panose="02040503050406030204" pitchFamily="18" charset="0"/>
                                    </a:rPr>
                                    <m:t>=</m:t>
                                  </m:r>
                                  <m:sSub>
                                    <m:sSubPr>
                                      <m:ctrlPr>
                                        <a:rPr lang="en-US" altLang="ja-JP" b="1"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𝑸</m:t>
                                      </m:r>
                                    </m:e>
                                    <m:sub>
                                      <m:r>
                                        <a:rPr lang="en-US" altLang="ja-JP" i="1">
                                          <a:solidFill>
                                            <a:srgbClr val="000000"/>
                                          </a:solidFill>
                                          <a:latin typeface="Cambria Math" panose="02040503050406030204" pitchFamily="18" charset="0"/>
                                        </a:rPr>
                                        <m:t>𝑗</m:t>
                                      </m:r>
                                    </m:sub>
                                  </m:sSub>
                                  <m:r>
                                    <a:rPr lang="en-US" altLang="ja-JP" i="1">
                                      <a:solidFill>
                                        <a:srgbClr val="000000"/>
                                      </a:solidFill>
                                      <a:latin typeface="Cambria Math" panose="02040503050406030204" pitchFamily="18" charset="0"/>
                                    </a:rPr>
                                    <m:t>       </m:t>
                                  </m:r>
                                  <m:r>
                                    <a:rPr lang="en-US" altLang="ja-JP" b="0" i="1" smtClean="0">
                                      <a:solidFill>
                                        <a:srgbClr val="000000"/>
                                      </a:solidFill>
                                      <a:latin typeface="Cambria Math" panose="02040503050406030204" pitchFamily="18" charset="0"/>
                                    </a:rPr>
                                    <m:t>    </m:t>
                                  </m:r>
                                  <m:r>
                                    <a:rPr lang="en-US" altLang="ja-JP" i="1">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𝑗</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rPr>
                                        <m:t>𝑁</m:t>
                                      </m:r>
                                    </m:e>
                                  </m:d>
                                </m:e>
                              </m:mr>
                            </m:m>
                          </m:e>
                          <m:e>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𝑭</m:t>
                                </m:r>
                              </m:e>
                              <m:sub>
                                <m:r>
                                  <a:rPr lang="en-US" altLang="ja-JP" i="1">
                                    <a:solidFill>
                                      <a:srgbClr val="000000"/>
                                    </a:solidFill>
                                    <a:latin typeface="Cambria Math" panose="02040503050406030204" pitchFamily="18" charset="0"/>
                                  </a:rPr>
                                  <m:t>𝑘</m:t>
                                </m:r>
                              </m:sub>
                            </m:sSub>
                            <m:r>
                              <a:rPr lang="en-US" altLang="ja-JP" i="1">
                                <a:solidFill>
                                  <a:srgbClr val="000000"/>
                                </a:solidFill>
                                <a:latin typeface="Cambria Math" panose="02040503050406030204" pitchFamily="18" charset="0"/>
                              </a:rPr>
                              <m:t>=</m:t>
                            </m:r>
                            <m:d>
                              <m:dPr>
                                <m:begChr m:val="{"/>
                                <m:endChr m:val=""/>
                                <m:ctrlPr>
                                  <a:rPr lang="en-US" altLang="ja-JP" i="1">
                                    <a:solidFill>
                                      <a:srgbClr val="000000"/>
                                    </a:solidFill>
                                    <a:latin typeface="Cambria Math" panose="02040503050406030204" pitchFamily="18" charset="0"/>
                                  </a:rPr>
                                </m:ctrlPr>
                              </m:dPr>
                              <m:e>
                                <m:eqArr>
                                  <m:eqArrPr>
                                    <m:ctrlPr>
                                      <a:rPr lang="en-US" altLang="ja-JP" i="1">
                                        <a:solidFill>
                                          <a:srgbClr val="000000"/>
                                        </a:solidFill>
                                        <a:latin typeface="Cambria Math" panose="02040503050406030204" pitchFamily="18" charset="0"/>
                                      </a:rPr>
                                    </m:ctrlPr>
                                  </m:eqArrPr>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𝒕</m:t>
                                        </m:r>
                                      </m:e>
                                      <m:sub>
                                        <m:r>
                                          <a:rPr lang="en-US" altLang="ja-JP" i="1">
                                            <a:solidFill>
                                              <a:srgbClr val="000000"/>
                                            </a:solidFill>
                                            <a:latin typeface="Cambria Math" panose="02040503050406030204" pitchFamily="18" charset="0"/>
                                          </a:rPr>
                                          <m:t>𝑘</m:t>
                                        </m:r>
                                      </m:sub>
                                    </m:sSub>
                                    <m:r>
                                      <a:rPr lang="en-US" altLang="ja-JP" i="1">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prstClr val="black"/>
                                            </a:solidFill>
                                            <a:latin typeface="Cambria Math" panose="02040503050406030204" pitchFamily="18" charset="0"/>
                                          </a:rPr>
                                          <m:t>𝑘</m:t>
                                        </m:r>
                                        <m: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Cambria Math" panose="02040503050406030204" pitchFamily="18" charset="0"/>
                                              </a:rPr>
                                              <m:t>ℱ</m:t>
                                            </m:r>
                                          </m:e>
                                          <m:sub>
                                            <m:r>
                                              <a:rPr lang="en-US" altLang="ja-JP" i="1">
                                                <a:solidFill>
                                                  <a:srgbClr val="000000"/>
                                                </a:solidFill>
                                                <a:latin typeface="Cambria Math" panose="02040503050406030204" pitchFamily="18" charset="0"/>
                                                <a:ea typeface="Cambria Math" panose="02040503050406030204" pitchFamily="18" charset="0"/>
                                              </a:rPr>
                                              <m:t>𝑓</m:t>
                                            </m:r>
                                          </m:sub>
                                        </m:sSub>
                                      </m:e>
                                    </m:d>
                                  </m:e>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𝒏</m:t>
                                        </m:r>
                                      </m:e>
                                      <m:sub>
                                        <m:r>
                                          <a:rPr lang="en-US" altLang="ja-JP" i="1">
                                            <a:solidFill>
                                              <a:srgbClr val="000000"/>
                                            </a:solidFill>
                                            <a:latin typeface="Cambria Math" panose="02040503050406030204" pitchFamily="18" charset="0"/>
                                          </a:rPr>
                                          <m:t>𝑘</m:t>
                                        </m:r>
                                      </m:sub>
                                    </m:sSub>
                                    <m:r>
                                      <a:rPr lang="en-US" altLang="ja-JP" i="1">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prstClr val="black"/>
                                            </a:solidFill>
                                            <a:latin typeface="Cambria Math" panose="02040503050406030204" pitchFamily="18" charset="0"/>
                                          </a:rPr>
                                          <m:t>𝑘</m:t>
                                        </m:r>
                                        <m: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Cambria Math" panose="02040503050406030204" pitchFamily="18" charset="0"/>
                                              </a:rPr>
                                              <m:t>ℱ</m:t>
                                            </m:r>
                                          </m:e>
                                          <m:sub>
                                            <m:r>
                                              <a:rPr lang="en-US" altLang="ja-JP" i="1">
                                                <a:solidFill>
                                                  <a:srgbClr val="000000"/>
                                                </a:solidFill>
                                                <a:latin typeface="Cambria Math" panose="02040503050406030204" pitchFamily="18" charset="0"/>
                                                <a:ea typeface="Cambria Math" panose="02040503050406030204" pitchFamily="18" charset="0"/>
                                              </a:rPr>
                                              <m:t>𝑛</m:t>
                                            </m:r>
                                          </m:sub>
                                        </m:sSub>
                                      </m:e>
                                    </m:d>
                                  </m:e>
                                </m:eqArr>
                              </m:e>
                            </m:d>
                            <m:r>
                              <a:rPr lang="en-US" altLang="ja-JP" b="0" i="1" smtClean="0">
                                <a:solidFill>
                                  <a:srgbClr val="000000"/>
                                </a:solidFill>
                                <a:latin typeface="Cambria Math" panose="02040503050406030204" pitchFamily="18" charset="0"/>
                                <a:ea typeface="Cambria Math" panose="02040503050406030204" pitchFamily="18" charset="0"/>
                              </a:rPr>
                              <m:t>    </m:t>
                            </m:r>
                            <m:r>
                              <a:rPr lang="ja-JP" altLang="en-US" i="1">
                                <a:solidFill>
                                  <a:srgbClr val="000000"/>
                                </a:solidFill>
                                <a:latin typeface="Cambria Math" panose="02040503050406030204" pitchFamily="18" charset="0"/>
                                <a:ea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𝑘</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rPr>
                                  <m:t>𝑛</m:t>
                                </m:r>
                              </m:e>
                            </m:d>
                          </m:e>
                          <m:e>
                            <m:m>
                              <m:mPr>
                                <m:mcs>
                                  <m:mc>
                                    <m:mcPr>
                                      <m:count m:val="2"/>
                                      <m:mcJc m:val="center"/>
                                    </m:mcPr>
                                  </m:mc>
                                </m:mcs>
                                <m:ctrlPr>
                                  <a:rPr lang="en-US" altLang="ja-JP" i="1" smtClean="0">
                                    <a:latin typeface="Cambria Math" panose="02040503050406030204" pitchFamily="18" charset="0"/>
                                  </a:rPr>
                                </m:ctrlPr>
                              </m:mPr>
                              <m:mr>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r>
                                    <a:rPr lang="en-US" altLang="ja-JP" i="1">
                                      <a:solidFill>
                                        <a:srgbClr val="000000"/>
                                      </a:solidFill>
                                      <a:latin typeface="Cambria Math" panose="02040503050406030204" pitchFamily="18" charset="0"/>
                                      <a:ea typeface="Cambria Math" panose="02040503050406030204" pitchFamily="18" charset="0"/>
                                    </a:rPr>
                                    <m:t>≥0                           </m:t>
                                  </m:r>
                                </m:e>
                                <m:e>
                                  <m:r>
                                    <a:rPr lang="en-US" altLang="ja-JP" b="0" i="1" smtClean="0">
                                      <a:solidFill>
                                        <a:srgbClr val="000000"/>
                                      </a:solidFill>
                                      <a:latin typeface="Cambria Math" panose="02040503050406030204" pitchFamily="18" charset="0"/>
                                      <a:ea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𝑘</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rPr>
                                        <m:t>𝑛</m:t>
                                      </m:r>
                                    </m:e>
                                  </m:d>
                                </m:e>
                              </m:mr>
                            </m:m>
                          </m:e>
                          <m:e>
                            <m:m>
                              <m:mPr>
                                <m:mcs>
                                  <m:mc>
                                    <m:mcPr>
                                      <m:count m:val="2"/>
                                      <m:mcJc m:val="center"/>
                                    </m:mcPr>
                                  </m:mc>
                                </m:mcs>
                                <m:ctrlPr>
                                  <a:rPr lang="en-US" altLang="ja-JP" i="1">
                                    <a:latin typeface="Cambria Math" panose="02040503050406030204" pitchFamily="18" charset="0"/>
                                  </a:rPr>
                                </m:ctrlPr>
                              </m:mPr>
                              <m:mr>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𝑇</m:t>
                                      </m:r>
                                    </m:e>
                                    <m:sub>
                                      <m:r>
                                        <a:rPr lang="en-US" altLang="ja-JP" i="1">
                                          <a:latin typeface="Cambria Math" panose="02040503050406030204" pitchFamily="18" charset="0"/>
                                          <a:ea typeface="Cambria Math" panose="02040503050406030204" pitchFamily="18" charset="0"/>
                                        </a:rPr>
                                        <m:t>2×2</m:t>
                                      </m:r>
                                    </m:sub>
                                  </m:sSub>
                                  <m:d>
                                    <m:dPr>
                                      <m:ctrlPr>
                                        <a:rPr lang="en-US" altLang="ja-JP" b="1" i="1">
                                          <a:latin typeface="Cambria Math" panose="02040503050406030204" pitchFamily="18" charset="0"/>
                                        </a:rPr>
                                      </m:ctrlPr>
                                    </m:dPr>
                                    <m:e>
                                      <m:r>
                                        <a:rPr lang="en-US" altLang="ja-JP" i="1">
                                          <a:latin typeface="Cambria Math" panose="02040503050406030204" pitchFamily="18" charset="0"/>
                                        </a:rPr>
                                        <m:t>𝑘</m:t>
                                      </m:r>
                                      <m:r>
                                        <a:rPr lang="en-US" altLang="ja-JP" b="1" i="1">
                                          <a:latin typeface="Cambria Math" panose="02040503050406030204" pitchFamily="18" charset="0"/>
                                        </a:rPr>
                                        <m:t>∉</m:t>
                                      </m:r>
                                      <m:sSubSup>
                                        <m:sSubSupPr>
                                          <m:ctrlPr>
                                            <a:rPr lang="en-US" altLang="ja-JP" b="1" i="1">
                                              <a:latin typeface="Cambria Math" panose="02040503050406030204" pitchFamily="18" charset="0"/>
                                            </a:rPr>
                                          </m:ctrlPr>
                                        </m:sSubSupPr>
                                        <m:e>
                                          <m:r>
                                            <m:rPr>
                                              <m:nor/>
                                            </m:rPr>
                                            <a:rPr lang="en-US" altLang="ja-JP">
                                              <a:latin typeface="Cambria Math" panose="02040503050406030204" pitchFamily="18" charset="0"/>
                                            </a:rPr>
                                            <m:t>ℱ</m:t>
                                          </m:r>
                                        </m:e>
                                        <m:sub>
                                          <m:r>
                                            <a:rPr lang="en-US" altLang="ja-JP" i="1">
                                              <a:latin typeface="Cambria Math" panose="02040503050406030204" pitchFamily="18" charset="0"/>
                                            </a:rPr>
                                            <m:t>𝑛</m:t>
                                          </m:r>
                                          <m:r>
                                            <a:rPr lang="en-US" altLang="ja-JP" i="1">
                                              <a:latin typeface="Cambria Math" panose="02040503050406030204" pitchFamily="18" charset="0"/>
                                            </a:rPr>
                                            <m:t>,2×2</m:t>
                                          </m:r>
                                        </m:sub>
                                        <m:sup>
                                          <m:r>
                                            <a:rPr lang="en-US" altLang="ja-JP" b="1" i="1">
                                              <a:latin typeface="Cambria Math" panose="02040503050406030204" pitchFamily="18" charset="0"/>
                                            </a:rPr>
                                            <m:t>′</m:t>
                                          </m:r>
                                        </m:sup>
                                      </m:sSubSup>
                                    </m:e>
                                  </m:d>
                                </m:e>
                                <m:e>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𝑘</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rPr>
                                        <m:t>𝑛</m:t>
                                      </m:r>
                                    </m:e>
                                  </m:d>
                                </m:e>
                              </m:mr>
                            </m:m>
                          </m:e>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r>
                                      <a:rPr lang="en-US" altLang="ja-JP" i="1">
                                        <a:solidFill>
                                          <a:srgbClr val="000000"/>
                                        </a:solidFill>
                                        <a:latin typeface="Cambria Math" panose="02040503050406030204" pitchFamily="18" charset="0"/>
                                      </a:rPr>
                                      <m:t>𝑖</m:t>
                                    </m:r>
                                  </m:sub>
                                </m:sSub>
                              </m:sub>
                            </m:sSub>
                            <m:r>
                              <a:rPr lang="en-US" altLang="ja-JP" i="1">
                                <a:solidFill>
                                  <a:srgbClr val="000000"/>
                                </a:solidFill>
                                <a:latin typeface="Cambria Math" panose="02040503050406030204" pitchFamily="18" charset="0"/>
                              </a:rPr>
                              <m:t>=</m:t>
                            </m:r>
                            <m:nary>
                              <m:naryPr>
                                <m:chr m:val="∑"/>
                                <m:limLoc m:val="subSup"/>
                                <m:supHide m:val="on"/>
                                <m:ctrlPr>
                                  <a:rPr lang="en-US" altLang="ja-JP" i="1">
                                    <a:solidFill>
                                      <a:srgbClr val="000000"/>
                                    </a:solidFill>
                                    <a:latin typeface="Cambria Math" panose="02040503050406030204" pitchFamily="18" charset="0"/>
                                  </a:rPr>
                                </m:ctrlPr>
                              </m:naryPr>
                              <m:sub>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𝑭</m:t>
                                    </m:r>
                                  </m:e>
                                  <m:sub>
                                    <m:r>
                                      <a:rPr lang="en-US" altLang="ja-JP" i="1">
                                        <a:solidFill>
                                          <a:srgbClr val="000000"/>
                                        </a:solidFill>
                                        <a:latin typeface="Cambria Math" panose="02040503050406030204" pitchFamily="18" charset="0"/>
                                      </a:rPr>
                                      <m:t>𝑘</m:t>
                                    </m:r>
                                  </m:sub>
                                </m:sSub>
                                <m:r>
                                  <m:rPr>
                                    <m:brk m:alnAt="9"/>
                                  </m:rP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Cambria Math" panose="02040503050406030204" pitchFamily="18" charset="0"/>
                                      </a:rPr>
                                      <m:t>ℱ</m:t>
                                    </m:r>
                                  </m:e>
                                  <m:sub>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r>
                                          <a:rPr lang="en-US" altLang="ja-JP" i="1">
                                            <a:solidFill>
                                              <a:srgbClr val="000000"/>
                                            </a:solidFill>
                                            <a:latin typeface="Cambria Math" panose="02040503050406030204" pitchFamily="18" charset="0"/>
                                          </a:rPr>
                                          <m:t>𝑖</m:t>
                                        </m:r>
                                      </m:sub>
                                    </m:sSub>
                                  </m:sub>
                                </m:sSub>
                              </m:sub>
                              <m:sup/>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e>
                            </m:nary>
                            <m:r>
                              <a:rPr lang="en-US" altLang="ja-JP" b="0" i="1" smtClean="0">
                                <a:solidFill>
                                  <a:srgbClr val="000000"/>
                                </a:solidFill>
                                <a:latin typeface="Cambria Math" panose="02040503050406030204" pitchFamily="18" charset="0"/>
                              </a:rPr>
                              <m:t> </m:t>
                            </m:r>
                            <m:r>
                              <a:rPr lang="en-US" altLang="ja-JP" i="1">
                                <a:solidFill>
                                  <a:srgbClr val="000000"/>
                                </a:solidFill>
                                <a:latin typeface="Cambria Math" panose="02040503050406030204" pitchFamily="18" charset="0"/>
                              </a:rPr>
                              <m:t>       </m:t>
                            </m:r>
                            <m:r>
                              <a:rPr lang="ja-JP" altLang="en-US" i="1">
                                <a:solidFill>
                                  <a:srgbClr val="000000"/>
                                </a:solidFill>
                                <a:latin typeface="Cambria Math" panose="02040503050406030204" pitchFamily="18" charset="0"/>
                              </a:rPr>
                              <m:t>   </m:t>
                            </m:r>
                            <m:r>
                              <a:rPr lang="en-US" altLang="ja-JP" i="1">
                                <a:solidFill>
                                  <a:srgbClr val="000000"/>
                                </a:solidFill>
                                <a:latin typeface="Cambria Math" panose="02040503050406030204" pitchFamily="18" charset="0"/>
                              </a:rPr>
                              <m:t>   </m:t>
                            </m:r>
                            <m:r>
                              <a:rPr lang="en-US" altLang="ja-JP" b="0" i="1" smtClean="0">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𝑖</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ea typeface="Cambria Math" panose="02040503050406030204" pitchFamily="18" charset="0"/>
                                  </a:rPr>
                                  <m:t>𝑚</m:t>
                                </m:r>
                              </m:e>
                            </m:d>
                          </m:e>
                        </m:eqArr>
                      </m:e>
                    </m:d>
                  </m:oMath>
                </a14:m>
                <a:endParaRPr lang="ja-JP" altLang="en-US" dirty="0"/>
              </a:p>
            </p:txBody>
          </p:sp>
        </mc:Choice>
        <mc:Fallback xmlns="">
          <p:sp>
            <p:nvSpPr>
              <p:cNvPr id="5" name="正方形/長方形 4">
                <a:extLst>
                  <a:ext uri="{FF2B5EF4-FFF2-40B4-BE49-F238E27FC236}">
                    <a16:creationId xmlns:a16="http://schemas.microsoft.com/office/drawing/2014/main" id="{DEDDDE13-DDDB-43FD-CD31-34F1B0B9B05D}"/>
                  </a:ext>
                </a:extLst>
              </p:cNvPr>
              <p:cNvSpPr>
                <a:spLocks noRot="1" noChangeAspect="1" noMove="1" noResize="1" noEditPoints="1" noAdjustHandles="1" noChangeArrowheads="1" noChangeShapeType="1" noTextEdit="1"/>
              </p:cNvSpPr>
              <p:nvPr/>
            </p:nvSpPr>
            <p:spPr>
              <a:xfrm>
                <a:off x="643126" y="2166142"/>
                <a:ext cx="7542584" cy="2921056"/>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99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C8F203-4548-5EF1-FDAB-E26B4BBABA71}"/>
              </a:ext>
            </a:extLst>
          </p:cNvPr>
          <p:cNvSpPr>
            <a:spLocks noGrp="1"/>
          </p:cNvSpPr>
          <p:nvPr>
            <p:ph type="title"/>
          </p:nvPr>
        </p:nvSpPr>
        <p:spPr/>
        <p:txBody>
          <a:bodyPr/>
          <a:lstStyle/>
          <a:p>
            <a:endParaRPr lang="en-US"/>
          </a:p>
        </p:txBody>
      </p:sp>
      <p:sp>
        <p:nvSpPr>
          <p:cNvPr id="4" name="Espaço Reservado para Número de Slide 3">
            <a:extLst>
              <a:ext uri="{FF2B5EF4-FFF2-40B4-BE49-F238E27FC236}">
                <a16:creationId xmlns:a16="http://schemas.microsoft.com/office/drawing/2014/main" id="{22602A44-B203-7C70-6279-307F3E7450A8}"/>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5" name="Imagem 4" descr="Uma imagem contendo no interior, mesa, xícara, pequeno&#10;&#10;Descrição gerada automaticamente">
            <a:extLst>
              <a:ext uri="{FF2B5EF4-FFF2-40B4-BE49-F238E27FC236}">
                <a16:creationId xmlns:a16="http://schemas.microsoft.com/office/drawing/2014/main" id="{9FC654DE-7882-846C-2CEB-656A0CF7D43E}"/>
              </a:ext>
            </a:extLst>
          </p:cNvPr>
          <p:cNvPicPr>
            <a:picLocks noChangeAspect="1"/>
          </p:cNvPicPr>
          <p:nvPr/>
        </p:nvPicPr>
        <p:blipFill>
          <a:blip r:embed="rId2"/>
          <a:stretch>
            <a:fillRect/>
          </a:stretch>
        </p:blipFill>
        <p:spPr>
          <a:xfrm>
            <a:off x="7085718" y="1948167"/>
            <a:ext cx="1624897" cy="3987479"/>
          </a:xfrm>
          <a:prstGeom prst="rect">
            <a:avLst/>
          </a:prstGeom>
        </p:spPr>
      </p:pic>
      <p:pic>
        <p:nvPicPr>
          <p:cNvPr id="6" name="Imagem 5" descr="Gráfico, Gráfico de caixa estreita&#10;&#10;Descrição gerada automaticamente">
            <a:extLst>
              <a:ext uri="{FF2B5EF4-FFF2-40B4-BE49-F238E27FC236}">
                <a16:creationId xmlns:a16="http://schemas.microsoft.com/office/drawing/2014/main" id="{DC9A30AA-C576-52FD-982A-BA14BFCF59EB}"/>
              </a:ext>
            </a:extLst>
          </p:cNvPr>
          <p:cNvPicPr>
            <a:picLocks noChangeAspect="1"/>
          </p:cNvPicPr>
          <p:nvPr/>
        </p:nvPicPr>
        <p:blipFill>
          <a:blip r:embed="rId3"/>
          <a:stretch>
            <a:fillRect/>
          </a:stretch>
        </p:blipFill>
        <p:spPr>
          <a:xfrm>
            <a:off x="920753" y="3637626"/>
            <a:ext cx="3842426" cy="2532900"/>
          </a:xfrm>
          <a:prstGeom prst="rect">
            <a:avLst/>
          </a:prstGeom>
        </p:spPr>
      </p:pic>
    </p:spTree>
    <p:extLst>
      <p:ext uri="{BB962C8B-B14F-4D97-AF65-F5344CB8AC3E}">
        <p14:creationId xmlns:p14="http://schemas.microsoft.com/office/powerpoint/2010/main" val="1346153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54A449-4E91-A6F6-08A6-1BCF381D6867}"/>
              </a:ext>
            </a:extLst>
          </p:cNvPr>
          <p:cNvSpPr>
            <a:spLocks noGrp="1"/>
          </p:cNvSpPr>
          <p:nvPr>
            <p:ph type="title"/>
          </p:nvPr>
        </p:nvSpPr>
        <p:spPr>
          <a:xfrm>
            <a:off x="528486" y="788590"/>
            <a:ext cx="8114974" cy="1083329"/>
          </a:xfrm>
        </p:spPr>
        <p:txBody>
          <a:bodyPr>
            <a:normAutofit/>
          </a:bodyPr>
          <a:lstStyle/>
          <a:p>
            <a:r>
              <a:rPr lang="en-US" dirty="0"/>
              <a:t>Previous 3d block printer implementation</a:t>
            </a:r>
          </a:p>
        </p:txBody>
      </p:sp>
      <p:sp>
        <p:nvSpPr>
          <p:cNvPr id="3" name="Espaço Reservado para Conteúdo 2">
            <a:extLst>
              <a:ext uri="{FF2B5EF4-FFF2-40B4-BE49-F238E27FC236}">
                <a16:creationId xmlns:a16="http://schemas.microsoft.com/office/drawing/2014/main" id="{A4F07408-BBF6-061B-FC1A-E548BBC8BD6D}"/>
              </a:ext>
            </a:extLst>
          </p:cNvPr>
          <p:cNvSpPr>
            <a:spLocks noGrp="1"/>
          </p:cNvSpPr>
          <p:nvPr>
            <p:ph idx="1"/>
          </p:nvPr>
        </p:nvSpPr>
        <p:spPr>
          <a:xfrm>
            <a:off x="469950" y="2328717"/>
            <a:ext cx="5721079" cy="3630795"/>
          </a:xfrm>
        </p:spPr>
        <p:txBody>
          <a:bodyPr anchor="t">
            <a:normAutofit/>
          </a:bodyPr>
          <a:lstStyle/>
          <a:p>
            <a:pPr marL="305435" indent="-305435"/>
            <a:r>
              <a:rPr lang="en-US" dirty="0"/>
              <a:t>Utilized empirical approach for safe assembly check </a:t>
            </a:r>
            <a:r>
              <a:rPr lang="pt-BR" dirty="0"/>
              <a:t>[</a:t>
            </a:r>
            <a:r>
              <a:rPr lang="en-US" dirty="0" err="1"/>
              <a:t>Kohama</a:t>
            </a:r>
            <a:r>
              <a:rPr lang="en-US" dirty="0"/>
              <a:t>+ 2020</a:t>
            </a:r>
            <a:r>
              <a:rPr lang="pt-BR" dirty="0"/>
              <a:t>].</a:t>
            </a:r>
            <a:endParaRPr lang="en-US" dirty="0"/>
          </a:p>
          <a:p>
            <a:pPr marL="305435" indent="-305435"/>
            <a:r>
              <a:rPr lang="en-US" dirty="0"/>
              <a:t>Could only simulate and assemble three small block types.</a:t>
            </a:r>
          </a:p>
          <a:p>
            <a:pPr marL="305435" indent="-305435"/>
            <a:r>
              <a:rPr lang="en-US" dirty="0"/>
              <a:t>Created in the old and no more updated ROS Kinetic in Ubuntu 16.04.</a:t>
            </a:r>
          </a:p>
          <a:p>
            <a:pPr marL="0" indent="0">
              <a:buNone/>
            </a:pPr>
            <a:r>
              <a:rPr lang="en-US" dirty="0">
                <a:latin typeface="Gill Sans MT"/>
              </a:rPr>
              <a:t> </a:t>
            </a:r>
            <a:endParaRPr lang="en-US" dirty="0"/>
          </a:p>
        </p:txBody>
      </p:sp>
      <p:sp>
        <p:nvSpPr>
          <p:cNvPr id="4" name="Espaço Reservado para Número de Slide 3">
            <a:extLst>
              <a:ext uri="{FF2B5EF4-FFF2-40B4-BE49-F238E27FC236}">
                <a16:creationId xmlns:a16="http://schemas.microsoft.com/office/drawing/2014/main" id="{CA6BFB57-125E-58A8-5550-ECB77D634CD5}"/>
              </a:ext>
            </a:extLst>
          </p:cNvPr>
          <p:cNvSpPr>
            <a:spLocks noGrp="1"/>
          </p:cNvSpPr>
          <p:nvPr>
            <p:ph type="sldNum" sz="quarter" idx="12"/>
          </p:nvPr>
        </p:nvSpPr>
        <p:spPr>
          <a:xfrm>
            <a:off x="8379064" y="6498337"/>
            <a:ext cx="770468" cy="365125"/>
          </a:xfrm>
        </p:spPr>
        <p:txBody>
          <a:bodyPr/>
          <a:lstStyle/>
          <a:p>
            <a:fld id="{D57F1E4F-1CFF-5643-939E-217C01CDF565}" type="slidenum">
              <a:rPr lang="en-US" sz="2000" smtClean="0"/>
              <a:pPr/>
              <a:t>3</a:t>
            </a:fld>
            <a:endParaRPr lang="en-US" sz="2000" dirty="0"/>
          </a:p>
        </p:txBody>
      </p:sp>
      <p:grpSp>
        <p:nvGrpSpPr>
          <p:cNvPr id="97" name="Agrupar 96">
            <a:extLst>
              <a:ext uri="{FF2B5EF4-FFF2-40B4-BE49-F238E27FC236}">
                <a16:creationId xmlns:a16="http://schemas.microsoft.com/office/drawing/2014/main" id="{62C5F82A-059D-EF60-FE09-957DD78CF4F0}"/>
              </a:ext>
            </a:extLst>
          </p:cNvPr>
          <p:cNvGrpSpPr/>
          <p:nvPr/>
        </p:nvGrpSpPr>
        <p:grpSpPr>
          <a:xfrm>
            <a:off x="6259753" y="2021211"/>
            <a:ext cx="2499621" cy="1867378"/>
            <a:chOff x="5562966" y="2226306"/>
            <a:chExt cx="3437805" cy="2389325"/>
          </a:xfrm>
        </p:grpSpPr>
        <p:grpSp>
          <p:nvGrpSpPr>
            <p:cNvPr id="5" name="Agrupar 4">
              <a:extLst>
                <a:ext uri="{FF2B5EF4-FFF2-40B4-BE49-F238E27FC236}">
                  <a16:creationId xmlns:a16="http://schemas.microsoft.com/office/drawing/2014/main" id="{2F43827C-6349-1A5E-61D1-7B66D3129D10}"/>
                </a:ext>
              </a:extLst>
            </p:cNvPr>
            <p:cNvGrpSpPr/>
            <p:nvPr/>
          </p:nvGrpSpPr>
          <p:grpSpPr>
            <a:xfrm>
              <a:off x="5562966" y="2228003"/>
              <a:ext cx="3437805" cy="2387628"/>
              <a:chOff x="2677771" y="2756092"/>
              <a:chExt cx="3437805" cy="2387628"/>
            </a:xfrm>
          </p:grpSpPr>
          <p:cxnSp>
            <p:nvCxnSpPr>
              <p:cNvPr id="7" name="直線コネクタ 8">
                <a:extLst>
                  <a:ext uri="{FF2B5EF4-FFF2-40B4-BE49-F238E27FC236}">
                    <a16:creationId xmlns:a16="http://schemas.microsoft.com/office/drawing/2014/main" id="{34C2C773-A9D6-6F2F-40E1-C1AEF858D734}"/>
                  </a:ext>
                </a:extLst>
              </p:cNvPr>
              <p:cNvCxnSpPr/>
              <p:nvPr/>
            </p:nvCxnSpPr>
            <p:spPr>
              <a:xfrm flipH="1">
                <a:off x="3847310" y="4208861"/>
                <a:ext cx="4533" cy="913536"/>
              </a:xfrm>
              <a:prstGeom prst="line">
                <a:avLst/>
              </a:prstGeom>
              <a:ln w="57150">
                <a:solidFill>
                  <a:srgbClr val="00FFFF"/>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線コネクタ 9">
                <a:extLst>
                  <a:ext uri="{FF2B5EF4-FFF2-40B4-BE49-F238E27FC236}">
                    <a16:creationId xmlns:a16="http://schemas.microsoft.com/office/drawing/2014/main" id="{621A0A49-A791-3064-58DF-0F6AA88DF9A8}"/>
                  </a:ext>
                </a:extLst>
              </p:cNvPr>
              <p:cNvCxnSpPr/>
              <p:nvPr/>
            </p:nvCxnSpPr>
            <p:spPr>
              <a:xfrm flipH="1">
                <a:off x="5832958" y="4043139"/>
                <a:ext cx="4533" cy="913536"/>
              </a:xfrm>
              <a:prstGeom prst="line">
                <a:avLst/>
              </a:prstGeom>
              <a:ln w="57150">
                <a:solidFill>
                  <a:srgbClr val="00FFFF"/>
                </a:solidFill>
                <a:prstDash val="sysDash"/>
              </a:ln>
            </p:spPr>
            <p:style>
              <a:lnRef idx="1">
                <a:schemeClr val="accent1"/>
              </a:lnRef>
              <a:fillRef idx="0">
                <a:schemeClr val="accent1"/>
              </a:fillRef>
              <a:effectRef idx="0">
                <a:schemeClr val="accent1"/>
              </a:effectRef>
              <a:fontRef idx="minor">
                <a:schemeClr val="tx1"/>
              </a:fontRef>
            </p:style>
          </p:cxnSp>
          <p:sp>
            <p:nvSpPr>
              <p:cNvPr id="10" name="平行四辺形 10">
                <a:extLst>
                  <a:ext uri="{FF2B5EF4-FFF2-40B4-BE49-F238E27FC236}">
                    <a16:creationId xmlns:a16="http://schemas.microsoft.com/office/drawing/2014/main" id="{DD68B5B3-9605-7BEA-15BC-05FDC1510306}"/>
                  </a:ext>
                </a:extLst>
              </p:cNvPr>
              <p:cNvSpPr/>
              <p:nvPr/>
            </p:nvSpPr>
            <p:spPr>
              <a:xfrm>
                <a:off x="3176938" y="4951104"/>
                <a:ext cx="678186" cy="172450"/>
              </a:xfrm>
              <a:prstGeom prst="parallelogram">
                <a:avLst>
                  <a:gd name="adj" fmla="val 107019"/>
                </a:avLst>
              </a:prstGeom>
              <a:noFill/>
              <a:ln w="57150">
                <a:solidFill>
                  <a:srgbClr val="00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平行四辺形 11">
                <a:extLst>
                  <a:ext uri="{FF2B5EF4-FFF2-40B4-BE49-F238E27FC236}">
                    <a16:creationId xmlns:a16="http://schemas.microsoft.com/office/drawing/2014/main" id="{D0A0974C-7B9B-F0BD-689D-61DF5FFDDE10}"/>
                  </a:ext>
                </a:extLst>
              </p:cNvPr>
              <p:cNvSpPr/>
              <p:nvPr/>
            </p:nvSpPr>
            <p:spPr>
              <a:xfrm>
                <a:off x="5160906" y="4971270"/>
                <a:ext cx="678186" cy="172450"/>
              </a:xfrm>
              <a:prstGeom prst="parallelogram">
                <a:avLst>
                  <a:gd name="adj" fmla="val 107019"/>
                </a:avLst>
              </a:prstGeom>
              <a:noFill/>
              <a:ln w="57150">
                <a:solidFill>
                  <a:srgbClr val="00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直方体 12">
                <a:extLst>
                  <a:ext uri="{FF2B5EF4-FFF2-40B4-BE49-F238E27FC236}">
                    <a16:creationId xmlns:a16="http://schemas.microsoft.com/office/drawing/2014/main" id="{E0A5B1B6-DE51-9ACC-92F3-B91A0CE41CB6}"/>
                  </a:ext>
                </a:extLst>
              </p:cNvPr>
              <p:cNvSpPr/>
              <p:nvPr/>
            </p:nvSpPr>
            <p:spPr>
              <a:xfrm>
                <a:off x="3248416" y="3442078"/>
                <a:ext cx="652395" cy="449648"/>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フローチャート : 磁気ディスク 13">
                <a:extLst>
                  <a:ext uri="{FF2B5EF4-FFF2-40B4-BE49-F238E27FC236}">
                    <a16:creationId xmlns:a16="http://schemas.microsoft.com/office/drawing/2014/main" id="{8FAC401F-9F54-E689-DF2D-8D84653CE3D1}"/>
                  </a:ext>
                </a:extLst>
              </p:cNvPr>
              <p:cNvSpPr/>
              <p:nvPr/>
            </p:nvSpPr>
            <p:spPr>
              <a:xfrm>
                <a:off x="3675583" y="3363790"/>
                <a:ext cx="144977"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フローチャート : 磁気ディスク 14">
                <a:extLst>
                  <a:ext uri="{FF2B5EF4-FFF2-40B4-BE49-F238E27FC236}">
                    <a16:creationId xmlns:a16="http://schemas.microsoft.com/office/drawing/2014/main" id="{94CC4745-1998-284F-9622-E39340A1C7E2}"/>
                  </a:ext>
                </a:extLst>
              </p:cNvPr>
              <p:cNvSpPr/>
              <p:nvPr/>
            </p:nvSpPr>
            <p:spPr>
              <a:xfrm>
                <a:off x="3407776" y="3359969"/>
                <a:ext cx="144977"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フローチャート : 磁気ディスク 15">
                <a:extLst>
                  <a:ext uri="{FF2B5EF4-FFF2-40B4-BE49-F238E27FC236}">
                    <a16:creationId xmlns:a16="http://schemas.microsoft.com/office/drawing/2014/main" id="{FE6DFFE6-2E13-D8EF-CAB7-CAC639BBB6C0}"/>
                  </a:ext>
                </a:extLst>
              </p:cNvPr>
              <p:cNvSpPr/>
              <p:nvPr/>
            </p:nvSpPr>
            <p:spPr>
              <a:xfrm>
                <a:off x="3603094" y="3421726"/>
                <a:ext cx="144977"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フローチャート : 磁気ディスク 16">
                <a:extLst>
                  <a:ext uri="{FF2B5EF4-FFF2-40B4-BE49-F238E27FC236}">
                    <a16:creationId xmlns:a16="http://schemas.microsoft.com/office/drawing/2014/main" id="{76A601EF-0D51-5356-9067-F88D2C0A5FE4}"/>
                  </a:ext>
                </a:extLst>
              </p:cNvPr>
              <p:cNvSpPr/>
              <p:nvPr/>
            </p:nvSpPr>
            <p:spPr>
              <a:xfrm>
                <a:off x="3335288" y="3417904"/>
                <a:ext cx="144977"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直方体 17">
                <a:extLst>
                  <a:ext uri="{FF2B5EF4-FFF2-40B4-BE49-F238E27FC236}">
                    <a16:creationId xmlns:a16="http://schemas.microsoft.com/office/drawing/2014/main" id="{5CC558B5-5A4E-B95D-33CA-40C33F70664A}"/>
                  </a:ext>
                </a:extLst>
              </p:cNvPr>
              <p:cNvSpPr/>
              <p:nvPr/>
            </p:nvSpPr>
            <p:spPr>
              <a:xfrm>
                <a:off x="2974529" y="4664242"/>
                <a:ext cx="652395" cy="449649"/>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直方体 18">
                <a:extLst>
                  <a:ext uri="{FF2B5EF4-FFF2-40B4-BE49-F238E27FC236}">
                    <a16:creationId xmlns:a16="http://schemas.microsoft.com/office/drawing/2014/main" id="{8F4F8833-B447-FFF5-3C1E-5033F9FF8BEE}"/>
                  </a:ext>
                </a:extLst>
              </p:cNvPr>
              <p:cNvSpPr/>
              <p:nvPr/>
            </p:nvSpPr>
            <p:spPr>
              <a:xfrm>
                <a:off x="3479995" y="4664653"/>
                <a:ext cx="652395" cy="449649"/>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平行四辺形 19">
                <a:extLst>
                  <a:ext uri="{FF2B5EF4-FFF2-40B4-BE49-F238E27FC236}">
                    <a16:creationId xmlns:a16="http://schemas.microsoft.com/office/drawing/2014/main" id="{F9AEF360-EF9D-2C46-30C1-BB18EFD38EF5}"/>
                  </a:ext>
                </a:extLst>
              </p:cNvPr>
              <p:cNvSpPr/>
              <p:nvPr/>
            </p:nvSpPr>
            <p:spPr>
              <a:xfrm>
                <a:off x="2950702" y="4651294"/>
                <a:ext cx="918536" cy="172450"/>
              </a:xfrm>
              <a:prstGeom prst="parallelogram">
                <a:avLst>
                  <a:gd name="adj" fmla="val 10701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 磁気ディスク 20">
                <a:extLst>
                  <a:ext uri="{FF2B5EF4-FFF2-40B4-BE49-F238E27FC236}">
                    <a16:creationId xmlns:a16="http://schemas.microsoft.com/office/drawing/2014/main" id="{A1A9564E-8836-3E9B-D03E-D29C2DE016E2}"/>
                  </a:ext>
                </a:extLst>
              </p:cNvPr>
              <p:cNvSpPr/>
              <p:nvPr/>
            </p:nvSpPr>
            <p:spPr>
              <a:xfrm>
                <a:off x="3401695" y="4585954"/>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フローチャート : 磁気ディスク 21">
                <a:extLst>
                  <a:ext uri="{FF2B5EF4-FFF2-40B4-BE49-F238E27FC236}">
                    <a16:creationId xmlns:a16="http://schemas.microsoft.com/office/drawing/2014/main" id="{3295698B-E3F9-B24E-D6FB-F52FAEC8170E}"/>
                  </a:ext>
                </a:extLst>
              </p:cNvPr>
              <p:cNvSpPr/>
              <p:nvPr/>
            </p:nvSpPr>
            <p:spPr>
              <a:xfrm>
                <a:off x="3133889" y="4582133"/>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フローチャート : 磁気ディスク 22">
                <a:extLst>
                  <a:ext uri="{FF2B5EF4-FFF2-40B4-BE49-F238E27FC236}">
                    <a16:creationId xmlns:a16="http://schemas.microsoft.com/office/drawing/2014/main" id="{4E3D458E-5EC4-7DCC-77B8-497EB6921DE3}"/>
                  </a:ext>
                </a:extLst>
              </p:cNvPr>
              <p:cNvSpPr/>
              <p:nvPr/>
            </p:nvSpPr>
            <p:spPr>
              <a:xfrm>
                <a:off x="3329206" y="4643890"/>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フローチャート : 磁気ディスク 23">
                <a:extLst>
                  <a:ext uri="{FF2B5EF4-FFF2-40B4-BE49-F238E27FC236}">
                    <a16:creationId xmlns:a16="http://schemas.microsoft.com/office/drawing/2014/main" id="{C26AD87D-A4D4-C6FD-DFAB-F181374FD0B5}"/>
                  </a:ext>
                </a:extLst>
              </p:cNvPr>
              <p:cNvSpPr/>
              <p:nvPr/>
            </p:nvSpPr>
            <p:spPr>
              <a:xfrm>
                <a:off x="3061400" y="4640069"/>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フローチャート : 磁気ディスク 24">
                <a:extLst>
                  <a:ext uri="{FF2B5EF4-FFF2-40B4-BE49-F238E27FC236}">
                    <a16:creationId xmlns:a16="http://schemas.microsoft.com/office/drawing/2014/main" id="{04E4B369-79C3-BCC2-CA27-1BAD6195C5A1}"/>
                  </a:ext>
                </a:extLst>
              </p:cNvPr>
              <p:cNvSpPr/>
              <p:nvPr/>
            </p:nvSpPr>
            <p:spPr>
              <a:xfrm>
                <a:off x="3907162" y="4586366"/>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 磁気ディスク 25">
                <a:extLst>
                  <a:ext uri="{FF2B5EF4-FFF2-40B4-BE49-F238E27FC236}">
                    <a16:creationId xmlns:a16="http://schemas.microsoft.com/office/drawing/2014/main" id="{A89CCFDB-6D97-F1B1-F100-DD3463787AF9}"/>
                  </a:ext>
                </a:extLst>
              </p:cNvPr>
              <p:cNvSpPr/>
              <p:nvPr/>
            </p:nvSpPr>
            <p:spPr>
              <a:xfrm>
                <a:off x="3639355" y="4582545"/>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フローチャート : 磁気ディスク 26">
                <a:extLst>
                  <a:ext uri="{FF2B5EF4-FFF2-40B4-BE49-F238E27FC236}">
                    <a16:creationId xmlns:a16="http://schemas.microsoft.com/office/drawing/2014/main" id="{B1D217C1-A35C-5254-8609-A68EA8B1D7D7}"/>
                  </a:ext>
                </a:extLst>
              </p:cNvPr>
              <p:cNvSpPr/>
              <p:nvPr/>
            </p:nvSpPr>
            <p:spPr>
              <a:xfrm>
                <a:off x="3834673" y="4644302"/>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フローチャート : 磁気ディスク 27">
                <a:extLst>
                  <a:ext uri="{FF2B5EF4-FFF2-40B4-BE49-F238E27FC236}">
                    <a16:creationId xmlns:a16="http://schemas.microsoft.com/office/drawing/2014/main" id="{F1958755-5D8D-50A8-E32A-A7CD7CC210EF}"/>
                  </a:ext>
                </a:extLst>
              </p:cNvPr>
              <p:cNvSpPr/>
              <p:nvPr/>
            </p:nvSpPr>
            <p:spPr>
              <a:xfrm>
                <a:off x="3566867" y="4640480"/>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直方体 28">
                <a:extLst>
                  <a:ext uri="{FF2B5EF4-FFF2-40B4-BE49-F238E27FC236}">
                    <a16:creationId xmlns:a16="http://schemas.microsoft.com/office/drawing/2014/main" id="{3B5CBE29-ACF7-8A9E-D2B2-4D0469C18254}"/>
                  </a:ext>
                </a:extLst>
              </p:cNvPr>
              <p:cNvSpPr/>
              <p:nvPr/>
            </p:nvSpPr>
            <p:spPr>
              <a:xfrm>
                <a:off x="2677771" y="4358497"/>
                <a:ext cx="652395" cy="449649"/>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ローチャート : 磁気ディスク 29">
                <a:extLst>
                  <a:ext uri="{FF2B5EF4-FFF2-40B4-BE49-F238E27FC236}">
                    <a16:creationId xmlns:a16="http://schemas.microsoft.com/office/drawing/2014/main" id="{6D53A501-A431-FBB8-FEB8-D7EA1F130618}"/>
                  </a:ext>
                </a:extLst>
              </p:cNvPr>
              <p:cNvSpPr/>
              <p:nvPr/>
            </p:nvSpPr>
            <p:spPr>
              <a:xfrm>
                <a:off x="2851990" y="4268308"/>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フローチャート : 磁気ディスク 30">
                <a:extLst>
                  <a:ext uri="{FF2B5EF4-FFF2-40B4-BE49-F238E27FC236}">
                    <a16:creationId xmlns:a16="http://schemas.microsoft.com/office/drawing/2014/main" id="{3A94E744-E153-5F63-D795-AC8D8C57FDB2}"/>
                  </a:ext>
                </a:extLst>
              </p:cNvPr>
              <p:cNvSpPr/>
              <p:nvPr/>
            </p:nvSpPr>
            <p:spPr>
              <a:xfrm>
                <a:off x="2779502" y="4326244"/>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直方体 31">
                <a:extLst>
                  <a:ext uri="{FF2B5EF4-FFF2-40B4-BE49-F238E27FC236}">
                    <a16:creationId xmlns:a16="http://schemas.microsoft.com/office/drawing/2014/main" id="{6E502EA2-1593-3BFF-1A4D-2BEB498875B8}"/>
                  </a:ext>
                </a:extLst>
              </p:cNvPr>
              <p:cNvSpPr/>
              <p:nvPr/>
            </p:nvSpPr>
            <p:spPr>
              <a:xfrm>
                <a:off x="3184977" y="4356656"/>
                <a:ext cx="652395" cy="449648"/>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平行四辺形 32">
                <a:extLst>
                  <a:ext uri="{FF2B5EF4-FFF2-40B4-BE49-F238E27FC236}">
                    <a16:creationId xmlns:a16="http://schemas.microsoft.com/office/drawing/2014/main" id="{B4F75491-707F-FE68-ECA5-B3EAA545AABE}"/>
                  </a:ext>
                </a:extLst>
              </p:cNvPr>
              <p:cNvSpPr/>
              <p:nvPr/>
            </p:nvSpPr>
            <p:spPr>
              <a:xfrm>
                <a:off x="2937838" y="4343547"/>
                <a:ext cx="918536" cy="172450"/>
              </a:xfrm>
              <a:prstGeom prst="parallelogram">
                <a:avLst>
                  <a:gd name="adj" fmla="val 10701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フローチャート : 磁気ディスク 33">
                <a:extLst>
                  <a:ext uri="{FF2B5EF4-FFF2-40B4-BE49-F238E27FC236}">
                    <a16:creationId xmlns:a16="http://schemas.microsoft.com/office/drawing/2014/main" id="{D604DA57-2389-3224-3932-6691B9F59C6A}"/>
                  </a:ext>
                </a:extLst>
              </p:cNvPr>
              <p:cNvSpPr/>
              <p:nvPr/>
            </p:nvSpPr>
            <p:spPr>
              <a:xfrm>
                <a:off x="3119797" y="4272129"/>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フローチャート : 磁気ディスク 34">
                <a:extLst>
                  <a:ext uri="{FF2B5EF4-FFF2-40B4-BE49-F238E27FC236}">
                    <a16:creationId xmlns:a16="http://schemas.microsoft.com/office/drawing/2014/main" id="{8EC459D1-1932-852A-11A1-7498DFE031E4}"/>
                  </a:ext>
                </a:extLst>
              </p:cNvPr>
              <p:cNvSpPr/>
              <p:nvPr/>
            </p:nvSpPr>
            <p:spPr>
              <a:xfrm>
                <a:off x="3047308" y="4330065"/>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フローチャート : 磁気ディスク 35">
                <a:extLst>
                  <a:ext uri="{FF2B5EF4-FFF2-40B4-BE49-F238E27FC236}">
                    <a16:creationId xmlns:a16="http://schemas.microsoft.com/office/drawing/2014/main" id="{D171E796-597A-E994-EFCF-4B6160AD47B0}"/>
                  </a:ext>
                </a:extLst>
              </p:cNvPr>
              <p:cNvSpPr/>
              <p:nvPr/>
            </p:nvSpPr>
            <p:spPr>
              <a:xfrm>
                <a:off x="3612143" y="4278368"/>
                <a:ext cx="144976" cy="141423"/>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フローチャート : 磁気ディスク 36">
                <a:extLst>
                  <a:ext uri="{FF2B5EF4-FFF2-40B4-BE49-F238E27FC236}">
                    <a16:creationId xmlns:a16="http://schemas.microsoft.com/office/drawing/2014/main" id="{241E66EA-80AC-E6CD-9D1A-C50E777C29C3}"/>
                  </a:ext>
                </a:extLst>
              </p:cNvPr>
              <p:cNvSpPr/>
              <p:nvPr/>
            </p:nvSpPr>
            <p:spPr>
              <a:xfrm>
                <a:off x="3344337" y="4274547"/>
                <a:ext cx="144976" cy="141423"/>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フローチャート : 磁気ディスク 37">
                <a:extLst>
                  <a:ext uri="{FF2B5EF4-FFF2-40B4-BE49-F238E27FC236}">
                    <a16:creationId xmlns:a16="http://schemas.microsoft.com/office/drawing/2014/main" id="{8FA4A62E-6DDF-E082-7EC0-A2A3F31F6A5E}"/>
                  </a:ext>
                </a:extLst>
              </p:cNvPr>
              <p:cNvSpPr/>
              <p:nvPr/>
            </p:nvSpPr>
            <p:spPr>
              <a:xfrm>
                <a:off x="3539654" y="4336304"/>
                <a:ext cx="144976" cy="141423"/>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フローチャート : 磁気ディスク 38">
                <a:extLst>
                  <a:ext uri="{FF2B5EF4-FFF2-40B4-BE49-F238E27FC236}">
                    <a16:creationId xmlns:a16="http://schemas.microsoft.com/office/drawing/2014/main" id="{D84B06D3-FAAC-6318-3351-9C02148873E1}"/>
                  </a:ext>
                </a:extLst>
              </p:cNvPr>
              <p:cNvSpPr/>
              <p:nvPr/>
            </p:nvSpPr>
            <p:spPr>
              <a:xfrm>
                <a:off x="3271848" y="4332483"/>
                <a:ext cx="144976" cy="141423"/>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直方体 39">
                <a:extLst>
                  <a:ext uri="{FF2B5EF4-FFF2-40B4-BE49-F238E27FC236}">
                    <a16:creationId xmlns:a16="http://schemas.microsoft.com/office/drawing/2014/main" id="{1ABEA253-F8A6-9EDA-B662-1F12814A51D5}"/>
                  </a:ext>
                </a:extLst>
              </p:cNvPr>
              <p:cNvSpPr/>
              <p:nvPr/>
            </p:nvSpPr>
            <p:spPr>
              <a:xfrm>
                <a:off x="2973559" y="4050179"/>
                <a:ext cx="652395" cy="449648"/>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直方体 40">
                <a:extLst>
                  <a:ext uri="{FF2B5EF4-FFF2-40B4-BE49-F238E27FC236}">
                    <a16:creationId xmlns:a16="http://schemas.microsoft.com/office/drawing/2014/main" id="{DED461C4-A89C-5AAF-653C-A2D0830B220F}"/>
                  </a:ext>
                </a:extLst>
              </p:cNvPr>
              <p:cNvSpPr/>
              <p:nvPr/>
            </p:nvSpPr>
            <p:spPr>
              <a:xfrm>
                <a:off x="3480631" y="4049440"/>
                <a:ext cx="652395" cy="449648"/>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平行四辺形 41">
                <a:extLst>
                  <a:ext uri="{FF2B5EF4-FFF2-40B4-BE49-F238E27FC236}">
                    <a16:creationId xmlns:a16="http://schemas.microsoft.com/office/drawing/2014/main" id="{2642D4EA-3B93-CF7E-8CFD-EEA0A2895C73}"/>
                  </a:ext>
                </a:extLst>
              </p:cNvPr>
              <p:cNvSpPr/>
              <p:nvPr/>
            </p:nvSpPr>
            <p:spPr>
              <a:xfrm>
                <a:off x="2974030" y="4036819"/>
                <a:ext cx="1165675" cy="172450"/>
              </a:xfrm>
              <a:prstGeom prst="parallelogram">
                <a:avLst>
                  <a:gd name="adj" fmla="val 10701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フローチャート : 磁気ディスク 42">
                <a:extLst>
                  <a:ext uri="{FF2B5EF4-FFF2-40B4-BE49-F238E27FC236}">
                    <a16:creationId xmlns:a16="http://schemas.microsoft.com/office/drawing/2014/main" id="{0F3FD5B9-B9A3-101D-78AD-9BB9840C0761}"/>
                  </a:ext>
                </a:extLst>
              </p:cNvPr>
              <p:cNvSpPr/>
              <p:nvPr/>
            </p:nvSpPr>
            <p:spPr>
              <a:xfrm>
                <a:off x="3907797" y="3971152"/>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フローチャート : 磁気ディスク 43">
                <a:extLst>
                  <a:ext uri="{FF2B5EF4-FFF2-40B4-BE49-F238E27FC236}">
                    <a16:creationId xmlns:a16="http://schemas.microsoft.com/office/drawing/2014/main" id="{D74D0CF7-2B94-6BB3-B518-DC3693D5D76A}"/>
                  </a:ext>
                </a:extLst>
              </p:cNvPr>
              <p:cNvSpPr/>
              <p:nvPr/>
            </p:nvSpPr>
            <p:spPr>
              <a:xfrm>
                <a:off x="3132919" y="3968070"/>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フローチャート : 磁気ディスク 44">
                <a:extLst>
                  <a:ext uri="{FF2B5EF4-FFF2-40B4-BE49-F238E27FC236}">
                    <a16:creationId xmlns:a16="http://schemas.microsoft.com/office/drawing/2014/main" id="{5633D062-A19E-A3C0-37B4-0C5CCD6BD8E0}"/>
                  </a:ext>
                </a:extLst>
              </p:cNvPr>
              <p:cNvSpPr/>
              <p:nvPr/>
            </p:nvSpPr>
            <p:spPr>
              <a:xfrm>
                <a:off x="3060431" y="4026006"/>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フローチャート : 磁気ディスク 45">
                <a:extLst>
                  <a:ext uri="{FF2B5EF4-FFF2-40B4-BE49-F238E27FC236}">
                    <a16:creationId xmlns:a16="http://schemas.microsoft.com/office/drawing/2014/main" id="{8910A482-E5FE-8D83-C74E-E87C827DC3E3}"/>
                  </a:ext>
                </a:extLst>
              </p:cNvPr>
              <p:cNvSpPr/>
              <p:nvPr/>
            </p:nvSpPr>
            <p:spPr>
              <a:xfrm>
                <a:off x="3835308" y="4029088"/>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平行四辺形 46">
                <a:extLst>
                  <a:ext uri="{FF2B5EF4-FFF2-40B4-BE49-F238E27FC236}">
                    <a16:creationId xmlns:a16="http://schemas.microsoft.com/office/drawing/2014/main" id="{162D2FB9-E0A3-51CC-7E17-9E42D7F9F48A}"/>
                  </a:ext>
                </a:extLst>
              </p:cNvPr>
              <p:cNvSpPr/>
              <p:nvPr/>
            </p:nvSpPr>
            <p:spPr>
              <a:xfrm>
                <a:off x="3197814" y="4023382"/>
                <a:ext cx="678186" cy="172450"/>
              </a:xfrm>
              <a:prstGeom prst="parallelogram">
                <a:avLst>
                  <a:gd name="adj" fmla="val 107019"/>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フローチャート : 磁気ディスク 47">
                <a:extLst>
                  <a:ext uri="{FF2B5EF4-FFF2-40B4-BE49-F238E27FC236}">
                    <a16:creationId xmlns:a16="http://schemas.microsoft.com/office/drawing/2014/main" id="{6D25C494-8E8C-66DE-ED6C-606A72C98B21}"/>
                  </a:ext>
                </a:extLst>
              </p:cNvPr>
              <p:cNvSpPr/>
              <p:nvPr/>
            </p:nvSpPr>
            <p:spPr>
              <a:xfrm>
                <a:off x="3639991" y="3967331"/>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フローチャート : 磁気ディスク 48">
                <a:extLst>
                  <a:ext uri="{FF2B5EF4-FFF2-40B4-BE49-F238E27FC236}">
                    <a16:creationId xmlns:a16="http://schemas.microsoft.com/office/drawing/2014/main" id="{9D635D73-8B56-8F0E-80FD-1D23E4D8774A}"/>
                  </a:ext>
                </a:extLst>
              </p:cNvPr>
              <p:cNvSpPr/>
              <p:nvPr/>
            </p:nvSpPr>
            <p:spPr>
              <a:xfrm>
                <a:off x="3400726" y="3971891"/>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フローチャート : 磁気ディスク 49">
                <a:extLst>
                  <a:ext uri="{FF2B5EF4-FFF2-40B4-BE49-F238E27FC236}">
                    <a16:creationId xmlns:a16="http://schemas.microsoft.com/office/drawing/2014/main" id="{207426F1-BDFF-51FE-86CB-63A082710092}"/>
                  </a:ext>
                </a:extLst>
              </p:cNvPr>
              <p:cNvSpPr/>
              <p:nvPr/>
            </p:nvSpPr>
            <p:spPr>
              <a:xfrm>
                <a:off x="3328237" y="4029827"/>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フローチャート : 磁気ディスク 50">
                <a:extLst>
                  <a:ext uri="{FF2B5EF4-FFF2-40B4-BE49-F238E27FC236}">
                    <a16:creationId xmlns:a16="http://schemas.microsoft.com/office/drawing/2014/main" id="{8379C0DD-E3C8-0608-12CE-2882EEA4A6D1}"/>
                  </a:ext>
                </a:extLst>
              </p:cNvPr>
              <p:cNvSpPr/>
              <p:nvPr/>
            </p:nvSpPr>
            <p:spPr>
              <a:xfrm>
                <a:off x="3567502" y="4025267"/>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直方体 51">
                <a:extLst>
                  <a:ext uri="{FF2B5EF4-FFF2-40B4-BE49-F238E27FC236}">
                    <a16:creationId xmlns:a16="http://schemas.microsoft.com/office/drawing/2014/main" id="{B3FA87A0-781A-E208-988F-2B5A8925260F}"/>
                  </a:ext>
                </a:extLst>
              </p:cNvPr>
              <p:cNvSpPr/>
              <p:nvPr/>
            </p:nvSpPr>
            <p:spPr>
              <a:xfrm>
                <a:off x="5211587" y="3487450"/>
                <a:ext cx="652395" cy="449648"/>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フローチャート : 磁気ディスク 52">
                <a:extLst>
                  <a:ext uri="{FF2B5EF4-FFF2-40B4-BE49-F238E27FC236}">
                    <a16:creationId xmlns:a16="http://schemas.microsoft.com/office/drawing/2014/main" id="{7DC8EB9B-E2B6-1B64-2181-9696B1E874CD}"/>
                  </a:ext>
                </a:extLst>
              </p:cNvPr>
              <p:cNvSpPr/>
              <p:nvPr/>
            </p:nvSpPr>
            <p:spPr>
              <a:xfrm>
                <a:off x="5638754" y="3409162"/>
                <a:ext cx="144977"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フローチャート : 磁気ディスク 53">
                <a:extLst>
                  <a:ext uri="{FF2B5EF4-FFF2-40B4-BE49-F238E27FC236}">
                    <a16:creationId xmlns:a16="http://schemas.microsoft.com/office/drawing/2014/main" id="{26089BA4-02CE-3C84-C5E6-AF4B5E46789C}"/>
                  </a:ext>
                </a:extLst>
              </p:cNvPr>
              <p:cNvSpPr/>
              <p:nvPr/>
            </p:nvSpPr>
            <p:spPr>
              <a:xfrm>
                <a:off x="5370947" y="3405341"/>
                <a:ext cx="144977"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フローチャート : 磁気ディスク 54">
                <a:extLst>
                  <a:ext uri="{FF2B5EF4-FFF2-40B4-BE49-F238E27FC236}">
                    <a16:creationId xmlns:a16="http://schemas.microsoft.com/office/drawing/2014/main" id="{20CB0DBF-B93D-CF7D-9004-4C16A3FD4811}"/>
                  </a:ext>
                </a:extLst>
              </p:cNvPr>
              <p:cNvSpPr/>
              <p:nvPr/>
            </p:nvSpPr>
            <p:spPr>
              <a:xfrm>
                <a:off x="5566265" y="3467098"/>
                <a:ext cx="144977"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フローチャート : 磁気ディスク 55">
                <a:extLst>
                  <a:ext uri="{FF2B5EF4-FFF2-40B4-BE49-F238E27FC236}">
                    <a16:creationId xmlns:a16="http://schemas.microsoft.com/office/drawing/2014/main" id="{296E46C4-0407-FAE2-6D0D-E4FD1EE91697}"/>
                  </a:ext>
                </a:extLst>
              </p:cNvPr>
              <p:cNvSpPr/>
              <p:nvPr/>
            </p:nvSpPr>
            <p:spPr>
              <a:xfrm>
                <a:off x="5298459" y="3463276"/>
                <a:ext cx="144977"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直方体 56">
                <a:extLst>
                  <a:ext uri="{FF2B5EF4-FFF2-40B4-BE49-F238E27FC236}">
                    <a16:creationId xmlns:a16="http://schemas.microsoft.com/office/drawing/2014/main" id="{EE7375E2-ECB1-1B3C-158D-966556570EFA}"/>
                  </a:ext>
                </a:extLst>
              </p:cNvPr>
              <p:cNvSpPr/>
              <p:nvPr/>
            </p:nvSpPr>
            <p:spPr>
              <a:xfrm>
                <a:off x="4422389" y="4673905"/>
                <a:ext cx="652395" cy="449649"/>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直方体 57">
                <a:extLst>
                  <a:ext uri="{FF2B5EF4-FFF2-40B4-BE49-F238E27FC236}">
                    <a16:creationId xmlns:a16="http://schemas.microsoft.com/office/drawing/2014/main" id="{0C837A48-73B3-B2BF-D50A-8D607693DCFB}"/>
                  </a:ext>
                </a:extLst>
              </p:cNvPr>
              <p:cNvSpPr/>
              <p:nvPr/>
            </p:nvSpPr>
            <p:spPr>
              <a:xfrm>
                <a:off x="4927856" y="4674316"/>
                <a:ext cx="652395" cy="449649"/>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平行四辺形 58">
                <a:extLst>
                  <a:ext uri="{FF2B5EF4-FFF2-40B4-BE49-F238E27FC236}">
                    <a16:creationId xmlns:a16="http://schemas.microsoft.com/office/drawing/2014/main" id="{91950DFA-8210-4DE2-DC4A-F9DB3A07A069}"/>
                  </a:ext>
                </a:extLst>
              </p:cNvPr>
              <p:cNvSpPr/>
              <p:nvPr/>
            </p:nvSpPr>
            <p:spPr>
              <a:xfrm>
                <a:off x="4688902" y="4650578"/>
                <a:ext cx="918536" cy="172450"/>
              </a:xfrm>
              <a:prstGeom prst="parallelogram">
                <a:avLst>
                  <a:gd name="adj" fmla="val 10701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フローチャート : 磁気ディスク 59">
                <a:extLst>
                  <a:ext uri="{FF2B5EF4-FFF2-40B4-BE49-F238E27FC236}">
                    <a16:creationId xmlns:a16="http://schemas.microsoft.com/office/drawing/2014/main" id="{4888F81C-45C5-469E-6010-259ABC64D744}"/>
                  </a:ext>
                </a:extLst>
              </p:cNvPr>
              <p:cNvSpPr/>
              <p:nvPr/>
            </p:nvSpPr>
            <p:spPr>
              <a:xfrm>
                <a:off x="4849556" y="4595617"/>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フローチャート : 磁気ディスク 60">
                <a:extLst>
                  <a:ext uri="{FF2B5EF4-FFF2-40B4-BE49-F238E27FC236}">
                    <a16:creationId xmlns:a16="http://schemas.microsoft.com/office/drawing/2014/main" id="{2ECDF574-79B1-175D-4269-B18B11581A7F}"/>
                  </a:ext>
                </a:extLst>
              </p:cNvPr>
              <p:cNvSpPr/>
              <p:nvPr/>
            </p:nvSpPr>
            <p:spPr>
              <a:xfrm>
                <a:off x="4581749" y="4591796"/>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フローチャート : 磁気ディスク 61">
                <a:extLst>
                  <a:ext uri="{FF2B5EF4-FFF2-40B4-BE49-F238E27FC236}">
                    <a16:creationId xmlns:a16="http://schemas.microsoft.com/office/drawing/2014/main" id="{CF928E48-E7BD-BAB2-8EA7-E67268BAB318}"/>
                  </a:ext>
                </a:extLst>
              </p:cNvPr>
              <p:cNvSpPr/>
              <p:nvPr/>
            </p:nvSpPr>
            <p:spPr>
              <a:xfrm>
                <a:off x="4777067" y="4653553"/>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フローチャート : 磁気ディスク 62">
                <a:extLst>
                  <a:ext uri="{FF2B5EF4-FFF2-40B4-BE49-F238E27FC236}">
                    <a16:creationId xmlns:a16="http://schemas.microsoft.com/office/drawing/2014/main" id="{82F71467-50D7-6923-F8FA-5E87E363A3B4}"/>
                  </a:ext>
                </a:extLst>
              </p:cNvPr>
              <p:cNvSpPr/>
              <p:nvPr/>
            </p:nvSpPr>
            <p:spPr>
              <a:xfrm>
                <a:off x="4509261" y="4649732"/>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フローチャート : 磁気ディスク 63">
                <a:extLst>
                  <a:ext uri="{FF2B5EF4-FFF2-40B4-BE49-F238E27FC236}">
                    <a16:creationId xmlns:a16="http://schemas.microsoft.com/office/drawing/2014/main" id="{A352B88B-6476-C931-B6D7-DEE28B270523}"/>
                  </a:ext>
                </a:extLst>
              </p:cNvPr>
              <p:cNvSpPr/>
              <p:nvPr/>
            </p:nvSpPr>
            <p:spPr>
              <a:xfrm>
                <a:off x="5355022" y="4596029"/>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 磁気ディスク 64">
                <a:extLst>
                  <a:ext uri="{FF2B5EF4-FFF2-40B4-BE49-F238E27FC236}">
                    <a16:creationId xmlns:a16="http://schemas.microsoft.com/office/drawing/2014/main" id="{150024BE-00E0-3821-9FD0-A2B148214D61}"/>
                  </a:ext>
                </a:extLst>
              </p:cNvPr>
              <p:cNvSpPr/>
              <p:nvPr/>
            </p:nvSpPr>
            <p:spPr>
              <a:xfrm>
                <a:off x="5087216" y="4592208"/>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フローチャート : 磁気ディスク 65">
                <a:extLst>
                  <a:ext uri="{FF2B5EF4-FFF2-40B4-BE49-F238E27FC236}">
                    <a16:creationId xmlns:a16="http://schemas.microsoft.com/office/drawing/2014/main" id="{BFA50C83-330D-AFE4-5B79-59F3A86BB585}"/>
                  </a:ext>
                </a:extLst>
              </p:cNvPr>
              <p:cNvSpPr/>
              <p:nvPr/>
            </p:nvSpPr>
            <p:spPr>
              <a:xfrm>
                <a:off x="5282533" y="4653965"/>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フローチャート : 磁気ディスク 66">
                <a:extLst>
                  <a:ext uri="{FF2B5EF4-FFF2-40B4-BE49-F238E27FC236}">
                    <a16:creationId xmlns:a16="http://schemas.microsoft.com/office/drawing/2014/main" id="{87C4F3DC-6708-2DAD-827F-219AA7398405}"/>
                  </a:ext>
                </a:extLst>
              </p:cNvPr>
              <p:cNvSpPr/>
              <p:nvPr/>
            </p:nvSpPr>
            <p:spPr>
              <a:xfrm>
                <a:off x="5014728" y="4650143"/>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直方体 67">
                <a:extLst>
                  <a:ext uri="{FF2B5EF4-FFF2-40B4-BE49-F238E27FC236}">
                    <a16:creationId xmlns:a16="http://schemas.microsoft.com/office/drawing/2014/main" id="{ED4F7DEF-89D7-20BA-EFE3-4702189DD413}"/>
                  </a:ext>
                </a:extLst>
              </p:cNvPr>
              <p:cNvSpPr/>
              <p:nvPr/>
            </p:nvSpPr>
            <p:spPr>
              <a:xfrm>
                <a:off x="4668501" y="4341040"/>
                <a:ext cx="652395" cy="449650"/>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フローチャート : 磁気ディスク 68">
                <a:extLst>
                  <a:ext uri="{FF2B5EF4-FFF2-40B4-BE49-F238E27FC236}">
                    <a16:creationId xmlns:a16="http://schemas.microsoft.com/office/drawing/2014/main" id="{F9838E71-1D0F-68E4-7A5C-13C1B0A1A3DE}"/>
                  </a:ext>
                </a:extLst>
              </p:cNvPr>
              <p:cNvSpPr/>
              <p:nvPr/>
            </p:nvSpPr>
            <p:spPr>
              <a:xfrm>
                <a:off x="4827861" y="4250851"/>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フローチャート : 磁気ディスク 69">
                <a:extLst>
                  <a:ext uri="{FF2B5EF4-FFF2-40B4-BE49-F238E27FC236}">
                    <a16:creationId xmlns:a16="http://schemas.microsoft.com/office/drawing/2014/main" id="{F589EF30-0C7F-1053-E8BB-E2DFBBC10464}"/>
                  </a:ext>
                </a:extLst>
              </p:cNvPr>
              <p:cNvSpPr/>
              <p:nvPr/>
            </p:nvSpPr>
            <p:spPr>
              <a:xfrm>
                <a:off x="4755373" y="4308787"/>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直方体 70">
                <a:extLst>
                  <a:ext uri="{FF2B5EF4-FFF2-40B4-BE49-F238E27FC236}">
                    <a16:creationId xmlns:a16="http://schemas.microsoft.com/office/drawing/2014/main" id="{EB04F1E4-A537-8431-F906-59CACBECBB4C}"/>
                  </a:ext>
                </a:extLst>
              </p:cNvPr>
              <p:cNvSpPr/>
              <p:nvPr/>
            </p:nvSpPr>
            <p:spPr>
              <a:xfrm>
                <a:off x="5160848" y="4345879"/>
                <a:ext cx="652395" cy="449648"/>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平行四辺形 71">
                <a:extLst>
                  <a:ext uri="{FF2B5EF4-FFF2-40B4-BE49-F238E27FC236}">
                    <a16:creationId xmlns:a16="http://schemas.microsoft.com/office/drawing/2014/main" id="{21521D88-6EAA-922F-7262-71AD75BBE850}"/>
                  </a:ext>
                </a:extLst>
              </p:cNvPr>
              <p:cNvSpPr/>
              <p:nvPr/>
            </p:nvSpPr>
            <p:spPr>
              <a:xfrm>
                <a:off x="4913709" y="4326090"/>
                <a:ext cx="918536" cy="172450"/>
              </a:xfrm>
              <a:prstGeom prst="parallelogram">
                <a:avLst>
                  <a:gd name="adj" fmla="val 10701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フローチャート : 磁気ディスク 72">
                <a:extLst>
                  <a:ext uri="{FF2B5EF4-FFF2-40B4-BE49-F238E27FC236}">
                    <a16:creationId xmlns:a16="http://schemas.microsoft.com/office/drawing/2014/main" id="{FEC4C855-4DB4-DE86-B432-3514A1D1184D}"/>
                  </a:ext>
                </a:extLst>
              </p:cNvPr>
              <p:cNvSpPr/>
              <p:nvPr/>
            </p:nvSpPr>
            <p:spPr>
              <a:xfrm>
                <a:off x="5095668" y="4254672"/>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フローチャート : 磁気ディスク 73">
                <a:extLst>
                  <a:ext uri="{FF2B5EF4-FFF2-40B4-BE49-F238E27FC236}">
                    <a16:creationId xmlns:a16="http://schemas.microsoft.com/office/drawing/2014/main" id="{AB90456A-84A3-21D3-FEA0-4E55C949829F}"/>
                  </a:ext>
                </a:extLst>
              </p:cNvPr>
              <p:cNvSpPr/>
              <p:nvPr/>
            </p:nvSpPr>
            <p:spPr>
              <a:xfrm>
                <a:off x="5023179" y="4312608"/>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フローチャート : 磁気ディスク 74">
                <a:extLst>
                  <a:ext uri="{FF2B5EF4-FFF2-40B4-BE49-F238E27FC236}">
                    <a16:creationId xmlns:a16="http://schemas.microsoft.com/office/drawing/2014/main" id="{164B3E8F-86CC-793E-FE07-08214E063C66}"/>
                  </a:ext>
                </a:extLst>
              </p:cNvPr>
              <p:cNvSpPr/>
              <p:nvPr/>
            </p:nvSpPr>
            <p:spPr>
              <a:xfrm>
                <a:off x="5588014" y="4260911"/>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フローチャート : 磁気ディスク 75">
                <a:extLst>
                  <a:ext uri="{FF2B5EF4-FFF2-40B4-BE49-F238E27FC236}">
                    <a16:creationId xmlns:a16="http://schemas.microsoft.com/office/drawing/2014/main" id="{010A36A1-C26D-09E0-8700-4FC4A3089BD3}"/>
                  </a:ext>
                </a:extLst>
              </p:cNvPr>
              <p:cNvSpPr/>
              <p:nvPr/>
            </p:nvSpPr>
            <p:spPr>
              <a:xfrm>
                <a:off x="5320208" y="4257090"/>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フローチャート : 磁気ディスク 76">
                <a:extLst>
                  <a:ext uri="{FF2B5EF4-FFF2-40B4-BE49-F238E27FC236}">
                    <a16:creationId xmlns:a16="http://schemas.microsoft.com/office/drawing/2014/main" id="{5B7013F5-7933-6866-A83D-B89D587B8F4D}"/>
                  </a:ext>
                </a:extLst>
              </p:cNvPr>
              <p:cNvSpPr/>
              <p:nvPr/>
            </p:nvSpPr>
            <p:spPr>
              <a:xfrm>
                <a:off x="5515525" y="4318847"/>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フローチャート : 磁気ディスク 77">
                <a:extLst>
                  <a:ext uri="{FF2B5EF4-FFF2-40B4-BE49-F238E27FC236}">
                    <a16:creationId xmlns:a16="http://schemas.microsoft.com/office/drawing/2014/main" id="{80A800F6-D617-755B-B212-C65264AC9514}"/>
                  </a:ext>
                </a:extLst>
              </p:cNvPr>
              <p:cNvSpPr/>
              <p:nvPr/>
            </p:nvSpPr>
            <p:spPr>
              <a:xfrm>
                <a:off x="5247719" y="4315026"/>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直方体 78">
                <a:extLst>
                  <a:ext uri="{FF2B5EF4-FFF2-40B4-BE49-F238E27FC236}">
                    <a16:creationId xmlns:a16="http://schemas.microsoft.com/office/drawing/2014/main" id="{29604666-2DF5-BBC2-DB02-E1711F4CA724}"/>
                  </a:ext>
                </a:extLst>
              </p:cNvPr>
              <p:cNvSpPr/>
              <p:nvPr/>
            </p:nvSpPr>
            <p:spPr>
              <a:xfrm>
                <a:off x="4949430" y="4032722"/>
                <a:ext cx="652395" cy="449648"/>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直方体 79">
                <a:extLst>
                  <a:ext uri="{FF2B5EF4-FFF2-40B4-BE49-F238E27FC236}">
                    <a16:creationId xmlns:a16="http://schemas.microsoft.com/office/drawing/2014/main" id="{05A42464-6484-F30E-D654-C0212D096BD6}"/>
                  </a:ext>
                </a:extLst>
              </p:cNvPr>
              <p:cNvSpPr/>
              <p:nvPr/>
            </p:nvSpPr>
            <p:spPr>
              <a:xfrm>
                <a:off x="5456502" y="4031983"/>
                <a:ext cx="652395" cy="449648"/>
              </a:xfrm>
              <a:prstGeom prst="cube">
                <a:avLst>
                  <a:gd name="adj" fmla="val 34386"/>
                </a:avLst>
              </a:prstGeom>
              <a:solidFill>
                <a:schemeClr val="accent5">
                  <a:lumMod val="75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平行四辺形 80">
                <a:extLst>
                  <a:ext uri="{FF2B5EF4-FFF2-40B4-BE49-F238E27FC236}">
                    <a16:creationId xmlns:a16="http://schemas.microsoft.com/office/drawing/2014/main" id="{DBAB22B2-718B-2B65-6F70-4E89680B8F18}"/>
                  </a:ext>
                </a:extLst>
              </p:cNvPr>
              <p:cNvSpPr/>
              <p:nvPr/>
            </p:nvSpPr>
            <p:spPr>
              <a:xfrm>
                <a:off x="4949901" y="4019362"/>
                <a:ext cx="1165675" cy="172450"/>
              </a:xfrm>
              <a:prstGeom prst="parallelogram">
                <a:avLst>
                  <a:gd name="adj" fmla="val 10701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フローチャート : 磁気ディスク 81">
                <a:extLst>
                  <a:ext uri="{FF2B5EF4-FFF2-40B4-BE49-F238E27FC236}">
                    <a16:creationId xmlns:a16="http://schemas.microsoft.com/office/drawing/2014/main" id="{4A6572DB-FBE8-757E-33C1-38D8CBCD8E8E}"/>
                  </a:ext>
                </a:extLst>
              </p:cNvPr>
              <p:cNvSpPr/>
              <p:nvPr/>
            </p:nvSpPr>
            <p:spPr>
              <a:xfrm>
                <a:off x="5883668" y="3953695"/>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フローチャート : 磁気ディスク 82">
                <a:extLst>
                  <a:ext uri="{FF2B5EF4-FFF2-40B4-BE49-F238E27FC236}">
                    <a16:creationId xmlns:a16="http://schemas.microsoft.com/office/drawing/2014/main" id="{003B5028-BF1B-E879-E2FA-166BFA7DFA6E}"/>
                  </a:ext>
                </a:extLst>
              </p:cNvPr>
              <p:cNvSpPr/>
              <p:nvPr/>
            </p:nvSpPr>
            <p:spPr>
              <a:xfrm>
                <a:off x="5108790" y="3950613"/>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フローチャート : 磁気ディスク 83">
                <a:extLst>
                  <a:ext uri="{FF2B5EF4-FFF2-40B4-BE49-F238E27FC236}">
                    <a16:creationId xmlns:a16="http://schemas.microsoft.com/office/drawing/2014/main" id="{8F01EE2B-21B2-BEF3-B746-EB652C5560A6}"/>
                  </a:ext>
                </a:extLst>
              </p:cNvPr>
              <p:cNvSpPr/>
              <p:nvPr/>
            </p:nvSpPr>
            <p:spPr>
              <a:xfrm>
                <a:off x="5036302" y="4008549"/>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フローチャート : 磁気ディスク 84">
                <a:extLst>
                  <a:ext uri="{FF2B5EF4-FFF2-40B4-BE49-F238E27FC236}">
                    <a16:creationId xmlns:a16="http://schemas.microsoft.com/office/drawing/2014/main" id="{CD3C7DEC-625B-9FE6-E19E-B6778DBF1E57}"/>
                  </a:ext>
                </a:extLst>
              </p:cNvPr>
              <p:cNvSpPr/>
              <p:nvPr/>
            </p:nvSpPr>
            <p:spPr>
              <a:xfrm>
                <a:off x="5811179" y="4011631"/>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平行四辺形 85">
                <a:extLst>
                  <a:ext uri="{FF2B5EF4-FFF2-40B4-BE49-F238E27FC236}">
                    <a16:creationId xmlns:a16="http://schemas.microsoft.com/office/drawing/2014/main" id="{CB81D25B-A170-7730-EBC9-F94A67580C59}"/>
                  </a:ext>
                </a:extLst>
              </p:cNvPr>
              <p:cNvSpPr/>
              <p:nvPr/>
            </p:nvSpPr>
            <p:spPr>
              <a:xfrm>
                <a:off x="5173685" y="4005925"/>
                <a:ext cx="678186" cy="172450"/>
              </a:xfrm>
              <a:prstGeom prst="parallelogram">
                <a:avLst>
                  <a:gd name="adj" fmla="val 107019"/>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フローチャート : 磁気ディスク 86">
                <a:extLst>
                  <a:ext uri="{FF2B5EF4-FFF2-40B4-BE49-F238E27FC236}">
                    <a16:creationId xmlns:a16="http://schemas.microsoft.com/office/drawing/2014/main" id="{8C5ADF81-B01E-ACC1-66F6-C507E373EC76}"/>
                  </a:ext>
                </a:extLst>
              </p:cNvPr>
              <p:cNvSpPr/>
              <p:nvPr/>
            </p:nvSpPr>
            <p:spPr>
              <a:xfrm>
                <a:off x="5615862" y="3949874"/>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フローチャート : 磁気ディスク 87">
                <a:extLst>
                  <a:ext uri="{FF2B5EF4-FFF2-40B4-BE49-F238E27FC236}">
                    <a16:creationId xmlns:a16="http://schemas.microsoft.com/office/drawing/2014/main" id="{39C702B5-EECB-9B16-9959-9A199B991DD1}"/>
                  </a:ext>
                </a:extLst>
              </p:cNvPr>
              <p:cNvSpPr/>
              <p:nvPr/>
            </p:nvSpPr>
            <p:spPr>
              <a:xfrm>
                <a:off x="5376597" y="3954434"/>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フローチャート : 磁気ディスク 88">
                <a:extLst>
                  <a:ext uri="{FF2B5EF4-FFF2-40B4-BE49-F238E27FC236}">
                    <a16:creationId xmlns:a16="http://schemas.microsoft.com/office/drawing/2014/main" id="{BEC6C9A3-AB9A-93AB-579A-539FA2F3A685}"/>
                  </a:ext>
                </a:extLst>
              </p:cNvPr>
              <p:cNvSpPr/>
              <p:nvPr/>
            </p:nvSpPr>
            <p:spPr>
              <a:xfrm>
                <a:off x="5304108" y="4012370"/>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フローチャート : 磁気ディスク 89">
                <a:extLst>
                  <a:ext uri="{FF2B5EF4-FFF2-40B4-BE49-F238E27FC236}">
                    <a16:creationId xmlns:a16="http://schemas.microsoft.com/office/drawing/2014/main" id="{B7777C92-CBBF-0968-BC0E-8C3248C713BB}"/>
                  </a:ext>
                </a:extLst>
              </p:cNvPr>
              <p:cNvSpPr/>
              <p:nvPr/>
            </p:nvSpPr>
            <p:spPr>
              <a:xfrm>
                <a:off x="5543373" y="4007810"/>
                <a:ext cx="144976" cy="141424"/>
              </a:xfrm>
              <a:prstGeom prst="flowChartMagneticDisk">
                <a:avLst/>
              </a:prstGeom>
              <a:solidFill>
                <a:schemeClr val="accent5">
                  <a:lumMod val="75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0" name="直線コネクタ 90">
                <a:extLst>
                  <a:ext uri="{FF2B5EF4-FFF2-40B4-BE49-F238E27FC236}">
                    <a16:creationId xmlns:a16="http://schemas.microsoft.com/office/drawing/2014/main" id="{991B9A3E-696E-CF4F-F278-A944EC794B3F}"/>
                  </a:ext>
                </a:extLst>
              </p:cNvPr>
              <p:cNvCxnSpPr>
                <a:endCxn id="57" idx="3"/>
              </p:cNvCxnSpPr>
              <p:nvPr/>
            </p:nvCxnSpPr>
            <p:spPr>
              <a:xfrm flipH="1">
                <a:off x="5176745" y="4210429"/>
                <a:ext cx="4533" cy="913536"/>
              </a:xfrm>
              <a:prstGeom prst="line">
                <a:avLst/>
              </a:prstGeom>
              <a:ln w="57150">
                <a:solidFill>
                  <a:srgbClr val="00FFFF"/>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線コネクタ 91">
                <a:extLst>
                  <a:ext uri="{FF2B5EF4-FFF2-40B4-BE49-F238E27FC236}">
                    <a16:creationId xmlns:a16="http://schemas.microsoft.com/office/drawing/2014/main" id="{AED0B029-E76E-C589-FB55-460647E15CE0}"/>
                  </a:ext>
                </a:extLst>
              </p:cNvPr>
              <p:cNvCxnSpPr/>
              <p:nvPr/>
            </p:nvCxnSpPr>
            <p:spPr>
              <a:xfrm flipH="1">
                <a:off x="5685648" y="4203465"/>
                <a:ext cx="4533" cy="913536"/>
              </a:xfrm>
              <a:prstGeom prst="line">
                <a:avLst/>
              </a:prstGeom>
              <a:ln w="57150">
                <a:solidFill>
                  <a:srgbClr val="00FFFF"/>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2">
                <a:extLst>
                  <a:ext uri="{FF2B5EF4-FFF2-40B4-BE49-F238E27FC236}">
                    <a16:creationId xmlns:a16="http://schemas.microsoft.com/office/drawing/2014/main" id="{E14DE650-2153-84E6-0813-A2FD091FFCEF}"/>
                  </a:ext>
                </a:extLst>
              </p:cNvPr>
              <p:cNvCxnSpPr/>
              <p:nvPr/>
            </p:nvCxnSpPr>
            <p:spPr>
              <a:xfrm flipH="1">
                <a:off x="3192778" y="4203622"/>
                <a:ext cx="4533" cy="913536"/>
              </a:xfrm>
              <a:prstGeom prst="line">
                <a:avLst/>
              </a:prstGeom>
              <a:ln w="57150">
                <a:solidFill>
                  <a:srgbClr val="00FFFF"/>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線コネクタ 93">
                <a:extLst>
                  <a:ext uri="{FF2B5EF4-FFF2-40B4-BE49-F238E27FC236}">
                    <a16:creationId xmlns:a16="http://schemas.microsoft.com/office/drawing/2014/main" id="{15AFBEC7-F6B1-232C-E58F-09DEE3B224A9}"/>
                  </a:ext>
                </a:extLst>
              </p:cNvPr>
              <p:cNvCxnSpPr/>
              <p:nvPr/>
            </p:nvCxnSpPr>
            <p:spPr>
              <a:xfrm flipH="1">
                <a:off x="3701681" y="4196658"/>
                <a:ext cx="4533" cy="913536"/>
              </a:xfrm>
              <a:prstGeom prst="line">
                <a:avLst/>
              </a:prstGeom>
              <a:ln w="57150">
                <a:solidFill>
                  <a:srgbClr val="00FFFF"/>
                </a:solidFill>
                <a:prstDash val="sysDash"/>
              </a:ln>
            </p:spPr>
            <p:style>
              <a:lnRef idx="1">
                <a:schemeClr val="accent1"/>
              </a:lnRef>
              <a:fillRef idx="0">
                <a:schemeClr val="accent1"/>
              </a:fillRef>
              <a:effectRef idx="0">
                <a:schemeClr val="accent1"/>
              </a:effectRef>
              <a:fontRef idx="minor">
                <a:schemeClr val="tx1"/>
              </a:fontRef>
            </p:style>
          </p:cxnSp>
          <p:sp>
            <p:nvSpPr>
              <p:cNvPr id="94" name="下矢印 94">
                <a:extLst>
                  <a:ext uri="{FF2B5EF4-FFF2-40B4-BE49-F238E27FC236}">
                    <a16:creationId xmlns:a16="http://schemas.microsoft.com/office/drawing/2014/main" id="{4C72C44C-E5A5-52E2-3725-20AC8FEB4636}"/>
                  </a:ext>
                </a:extLst>
              </p:cNvPr>
              <p:cNvSpPr/>
              <p:nvPr/>
            </p:nvSpPr>
            <p:spPr>
              <a:xfrm>
                <a:off x="3252083" y="2756092"/>
                <a:ext cx="681949" cy="724641"/>
              </a:xfrm>
              <a:prstGeom prst="downArrow">
                <a:avLst>
                  <a:gd name="adj1" fmla="val 50000"/>
                  <a:gd name="adj2" fmla="val 5785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grpSp>
        <p:sp>
          <p:nvSpPr>
            <p:cNvPr id="96" name="下矢印 94">
              <a:extLst>
                <a:ext uri="{FF2B5EF4-FFF2-40B4-BE49-F238E27FC236}">
                  <a16:creationId xmlns:a16="http://schemas.microsoft.com/office/drawing/2014/main" id="{FB4FED2E-D8CC-D657-8B32-65E586CE2298}"/>
                </a:ext>
              </a:extLst>
            </p:cNvPr>
            <p:cNvSpPr/>
            <p:nvPr/>
          </p:nvSpPr>
          <p:spPr>
            <a:xfrm>
              <a:off x="8067228" y="2226306"/>
              <a:ext cx="681949" cy="724641"/>
            </a:xfrm>
            <a:prstGeom prst="downArrow">
              <a:avLst>
                <a:gd name="adj1" fmla="val 50000"/>
                <a:gd name="adj2" fmla="val 5785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grpSp>
      <p:grpSp>
        <p:nvGrpSpPr>
          <p:cNvPr id="103" name="グループ化 96">
            <a:extLst>
              <a:ext uri="{FF2B5EF4-FFF2-40B4-BE49-F238E27FC236}">
                <a16:creationId xmlns:a16="http://schemas.microsoft.com/office/drawing/2014/main" id="{8DB4EE67-4B27-BA8A-1D1D-43A90ED98BF2}"/>
              </a:ext>
            </a:extLst>
          </p:cNvPr>
          <p:cNvGrpSpPr>
            <a:grpSpLocks noChangeAspect="1"/>
          </p:cNvGrpSpPr>
          <p:nvPr/>
        </p:nvGrpSpPr>
        <p:grpSpPr>
          <a:xfrm>
            <a:off x="6126171" y="4474344"/>
            <a:ext cx="2900245" cy="991097"/>
            <a:chOff x="2174302" y="1844824"/>
            <a:chExt cx="2985123" cy="1020367"/>
          </a:xfrm>
        </p:grpSpPr>
        <p:pic>
          <p:nvPicPr>
            <p:cNvPr id="104" name="図 97">
              <a:extLst>
                <a:ext uri="{FF2B5EF4-FFF2-40B4-BE49-F238E27FC236}">
                  <a16:creationId xmlns:a16="http://schemas.microsoft.com/office/drawing/2014/main" id="{28C0D096-1CD9-C693-DFA4-E20D798F3D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998" t="49434" r="4003" b="12810"/>
            <a:stretch/>
          </p:blipFill>
          <p:spPr>
            <a:xfrm>
              <a:off x="3265032" y="1844824"/>
              <a:ext cx="1894393" cy="997598"/>
            </a:xfrm>
            <a:prstGeom prst="rect">
              <a:avLst/>
            </a:prstGeom>
          </p:spPr>
        </p:pic>
        <p:pic>
          <p:nvPicPr>
            <p:cNvPr id="105" name="図 100">
              <a:extLst>
                <a:ext uri="{FF2B5EF4-FFF2-40B4-BE49-F238E27FC236}">
                  <a16:creationId xmlns:a16="http://schemas.microsoft.com/office/drawing/2014/main" id="{5AE4D64D-D976-8B9A-4319-D147BFA52B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9434" r="72364" b="12810"/>
            <a:stretch/>
          </p:blipFill>
          <p:spPr>
            <a:xfrm>
              <a:off x="2174302" y="1844824"/>
              <a:ext cx="1090730" cy="997598"/>
            </a:xfrm>
            <a:prstGeom prst="rect">
              <a:avLst/>
            </a:prstGeom>
          </p:spPr>
        </p:pic>
        <p:sp>
          <p:nvSpPr>
            <p:cNvPr id="106" name="テキスト ボックス 101">
              <a:extLst>
                <a:ext uri="{FF2B5EF4-FFF2-40B4-BE49-F238E27FC236}">
                  <a16:creationId xmlns:a16="http://schemas.microsoft.com/office/drawing/2014/main" id="{FA996191-19B2-4332-7DAA-B047EF58D633}"/>
                </a:ext>
              </a:extLst>
            </p:cNvPr>
            <p:cNvSpPr txBox="1"/>
            <p:nvPr/>
          </p:nvSpPr>
          <p:spPr>
            <a:xfrm>
              <a:off x="2300117" y="2484952"/>
              <a:ext cx="2859307" cy="3802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2×2</a:t>
              </a:r>
              <a:r>
                <a:rPr kumimoji="0" lang="ja-JP" altLang="en-US" b="1" i="0" u="none" strike="noStrike" kern="0" cap="none" spc="0" normalizeH="0" baseline="0" noProof="0" dirty="0">
                  <a:ln>
                    <a:noFill/>
                  </a:ln>
                  <a:solidFill>
                    <a:prstClr val="white"/>
                  </a:solidFill>
                  <a:effectLst/>
                  <a:uLnTx/>
                  <a:uFillTx/>
                  <a:latin typeface="Verdana" panose="020B0604030504040204" pitchFamily="34" charset="0"/>
                  <a:ea typeface="ＭＳ ゴシック" panose="020B0609070205080204" pitchFamily="49" charset="-128"/>
                </a:rPr>
                <a:t>       </a:t>
              </a:r>
              <a:r>
                <a:rPr kumimoji="0" lang="en-US" altLang="ja-JP"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2×1  </a:t>
              </a:r>
              <a:r>
                <a:rPr kumimoji="0" lang="ja-JP" altLang="en-US" b="1" i="0" u="none" strike="noStrike" kern="0" cap="none" spc="0" normalizeH="0" baseline="0" noProof="0" dirty="0">
                  <a:ln>
                    <a:noFill/>
                  </a:ln>
                  <a:solidFill>
                    <a:prstClr val="white"/>
                  </a:solidFill>
                  <a:effectLst/>
                  <a:uLnTx/>
                  <a:uFillTx/>
                  <a:latin typeface="Verdana" panose="020B0604030504040204" pitchFamily="34" charset="0"/>
                  <a:ea typeface="ＭＳ ゴシック" panose="020B0609070205080204" pitchFamily="49" charset="-128"/>
                </a:rPr>
                <a:t>   </a:t>
              </a:r>
              <a:r>
                <a:rPr kumimoji="0" lang="en-US" altLang="ja-JP"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rPr>
                <a:t>1×1</a:t>
              </a:r>
              <a:endParaRPr kumimoji="0" lang="ja-JP" altLang="en-US" b="1" i="0" u="none" strike="noStrike" kern="0" cap="none" spc="0" normalizeH="0" baseline="0" noProof="0" dirty="0">
                <a:ln>
                  <a:noFill/>
                </a:ln>
                <a:solidFill>
                  <a:prstClr val="white"/>
                </a:solidFill>
                <a:effectLst/>
                <a:uLnTx/>
                <a:uFillTx/>
                <a:latin typeface="Verdana" panose="020B0604030504040204" pitchFamily="34" charset="0"/>
                <a:ea typeface="ＭＳ ゴシック" panose="020B0609070205080204" pitchFamily="49" charset="-128"/>
              </a:endParaRPr>
            </a:p>
          </p:txBody>
        </p:sp>
      </p:grpSp>
    </p:spTree>
    <p:extLst>
      <p:ext uri="{BB962C8B-B14F-4D97-AF65-F5344CB8AC3E}">
        <p14:creationId xmlns:p14="http://schemas.microsoft.com/office/powerpoint/2010/main" val="352957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54A449-4E91-A6F6-08A6-1BCF381D6867}"/>
              </a:ext>
            </a:extLst>
          </p:cNvPr>
          <p:cNvSpPr>
            <a:spLocks noGrp="1"/>
          </p:cNvSpPr>
          <p:nvPr>
            <p:ph type="title"/>
          </p:nvPr>
        </p:nvSpPr>
        <p:spPr>
          <a:xfrm>
            <a:off x="528486" y="788590"/>
            <a:ext cx="8114974" cy="1083329"/>
          </a:xfrm>
        </p:spPr>
        <p:txBody>
          <a:bodyPr>
            <a:normAutofit/>
          </a:bodyPr>
          <a:lstStyle/>
          <a:p>
            <a:r>
              <a:rPr lang="en-US" dirty="0">
                <a:ea typeface="+mj-lt"/>
                <a:cs typeface="+mj-lt"/>
              </a:rPr>
              <a:t>related studies</a:t>
            </a:r>
            <a:endParaRPr lang="en-US" dirty="0"/>
          </a:p>
        </p:txBody>
      </p:sp>
      <p:sp>
        <p:nvSpPr>
          <p:cNvPr id="3" name="Espaço Reservado para Conteúdo 2">
            <a:extLst>
              <a:ext uri="{FF2B5EF4-FFF2-40B4-BE49-F238E27FC236}">
                <a16:creationId xmlns:a16="http://schemas.microsoft.com/office/drawing/2014/main" id="{A4F07408-BBF6-061B-FC1A-E548BBC8BD6D}"/>
              </a:ext>
            </a:extLst>
          </p:cNvPr>
          <p:cNvSpPr>
            <a:spLocks noGrp="1"/>
          </p:cNvSpPr>
          <p:nvPr>
            <p:ph idx="1"/>
          </p:nvPr>
        </p:nvSpPr>
        <p:spPr>
          <a:xfrm>
            <a:off x="469950" y="2328717"/>
            <a:ext cx="7909114" cy="3629171"/>
          </a:xfrm>
        </p:spPr>
        <p:txBody>
          <a:bodyPr anchor="t">
            <a:normAutofit/>
          </a:bodyPr>
          <a:lstStyle/>
          <a:p>
            <a:pPr marL="305435" indent="-305435"/>
            <a:r>
              <a:rPr lang="en-US" sz="2000" dirty="0"/>
              <a:t>[</a:t>
            </a:r>
            <a:r>
              <a:rPr lang="en-US" sz="2000" dirty="0" err="1"/>
              <a:t>Sekijima</a:t>
            </a:r>
            <a:r>
              <a:rPr lang="en-US" sz="2000" dirty="0"/>
              <a:t>+ 2015] proposed the “Kelvin Block” and [Suzuki+ 2018] the “</a:t>
            </a:r>
            <a:r>
              <a:rPr lang="en-US" sz="2000" dirty="0" err="1"/>
              <a:t>Dynablock</a:t>
            </a:r>
            <a:r>
              <a:rPr lang="en-US" sz="2000" dirty="0"/>
              <a:t>”. Both could be connected to each other by magnetic force.</a:t>
            </a:r>
          </a:p>
          <a:p>
            <a:pPr marL="629435" lvl="1" indent="-305435"/>
            <a:r>
              <a:rPr lang="en-US" sz="1800" dirty="0"/>
              <a:t>Relied on using an original building blocks that required magnetic interaction.</a:t>
            </a:r>
          </a:p>
          <a:p>
            <a:pPr marL="629435" lvl="1" indent="-305435"/>
            <a:r>
              <a:rPr lang="en-US" sz="1800" dirty="0"/>
              <a:t>They did not consider </a:t>
            </a:r>
            <a:r>
              <a:rPr lang="en-US" sz="1800" dirty="0">
                <a:cs typeface="Calibri"/>
              </a:rPr>
              <a:t>mechanical stability of the structure during operation.</a:t>
            </a:r>
            <a:endParaRPr lang="en-US" sz="1800" dirty="0"/>
          </a:p>
          <a:p>
            <a:pPr marL="305435" indent="-305435"/>
            <a:r>
              <a:rPr lang="en-US" sz="2000" dirty="0"/>
              <a:t>[Luo+ 2015] and [Hong+ 2016] tackled the construction</a:t>
            </a:r>
            <a:r>
              <a:rPr lang="en-US" sz="2000" dirty="0">
                <a:latin typeface="Gill Sans MT"/>
              </a:rPr>
              <a:t> </a:t>
            </a:r>
            <a:r>
              <a:rPr lang="en-US" sz="2000" dirty="0"/>
              <a:t>and optimization of LEGO models focusing on generation of the sculptures.</a:t>
            </a:r>
            <a:endParaRPr lang="en-US" sz="2000" dirty="0">
              <a:latin typeface="Gill Sans MT"/>
            </a:endParaRPr>
          </a:p>
          <a:p>
            <a:pPr marL="629435" lvl="1" indent="-305435"/>
            <a:r>
              <a:rPr lang="en-US" sz="1800" dirty="0">
                <a:latin typeface="Gill Sans MT"/>
              </a:rPr>
              <a:t>Did not consider the automatic assembly impact in stability.</a:t>
            </a:r>
            <a:endParaRPr lang="en-US" sz="1800" dirty="0"/>
          </a:p>
          <a:p>
            <a:pPr marL="305435" indent="-305435"/>
            <a:endParaRPr lang="en-US" dirty="0"/>
          </a:p>
        </p:txBody>
      </p:sp>
      <p:sp>
        <p:nvSpPr>
          <p:cNvPr id="4" name="Espaço Reservado para Número de Slide 3">
            <a:extLst>
              <a:ext uri="{FF2B5EF4-FFF2-40B4-BE49-F238E27FC236}">
                <a16:creationId xmlns:a16="http://schemas.microsoft.com/office/drawing/2014/main" id="{CA6BFB57-125E-58A8-5550-ECB77D634CD5}"/>
              </a:ext>
            </a:extLst>
          </p:cNvPr>
          <p:cNvSpPr>
            <a:spLocks noGrp="1"/>
          </p:cNvSpPr>
          <p:nvPr>
            <p:ph type="sldNum" sz="quarter" idx="12"/>
          </p:nvPr>
        </p:nvSpPr>
        <p:spPr>
          <a:xfrm>
            <a:off x="8379064" y="6498337"/>
            <a:ext cx="770468" cy="365125"/>
          </a:xfrm>
        </p:spPr>
        <p:txBody>
          <a:bodyPr/>
          <a:lstStyle/>
          <a:p>
            <a:fld id="{D57F1E4F-1CFF-5643-939E-217C01CDF565}" type="slidenum">
              <a:rPr lang="en-US" sz="2000" smtClean="0"/>
              <a:pPr/>
              <a:t>4</a:t>
            </a:fld>
            <a:endParaRPr lang="en-US" sz="2000" dirty="0"/>
          </a:p>
        </p:txBody>
      </p:sp>
    </p:spTree>
    <p:extLst>
      <p:ext uri="{BB962C8B-B14F-4D97-AF65-F5344CB8AC3E}">
        <p14:creationId xmlns:p14="http://schemas.microsoft.com/office/powerpoint/2010/main" val="188711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9F603-DC8E-EB74-57C0-5FD5453932F0}"/>
              </a:ext>
            </a:extLst>
          </p:cNvPr>
          <p:cNvSpPr>
            <a:spLocks noGrp="1"/>
          </p:cNvSpPr>
          <p:nvPr>
            <p:ph type="title"/>
          </p:nvPr>
        </p:nvSpPr>
        <p:spPr/>
        <p:txBody>
          <a:bodyPr/>
          <a:lstStyle/>
          <a:p>
            <a:r>
              <a:rPr lang="en-US" dirty="0"/>
              <a:t>Objective</a:t>
            </a:r>
          </a:p>
        </p:txBody>
      </p:sp>
      <p:sp>
        <p:nvSpPr>
          <p:cNvPr id="3" name="Espaço Reservado para Conteúdo 2">
            <a:extLst>
              <a:ext uri="{FF2B5EF4-FFF2-40B4-BE49-F238E27FC236}">
                <a16:creationId xmlns:a16="http://schemas.microsoft.com/office/drawing/2014/main" id="{49745D42-4632-7B83-7E35-BA488B21D114}"/>
              </a:ext>
            </a:extLst>
          </p:cNvPr>
          <p:cNvSpPr>
            <a:spLocks noGrp="1"/>
          </p:cNvSpPr>
          <p:nvPr>
            <p:ph idx="1"/>
          </p:nvPr>
        </p:nvSpPr>
        <p:spPr>
          <a:xfrm>
            <a:off x="478156" y="1869080"/>
            <a:ext cx="8187280" cy="3974355"/>
          </a:xfrm>
        </p:spPr>
        <p:txBody>
          <a:bodyPr anchor="ctr">
            <a:normAutofit/>
          </a:bodyPr>
          <a:lstStyle/>
          <a:p>
            <a:pPr marL="305435" indent="-305435"/>
            <a:r>
              <a:rPr lang="en-US" dirty="0"/>
              <a:t>Finish the physics-based assembly planner developed in [</a:t>
            </a:r>
            <a:r>
              <a:rPr lang="pt-BR" dirty="0"/>
              <a:t>Maeda</a:t>
            </a:r>
            <a:r>
              <a:rPr lang="en-US" dirty="0"/>
              <a:t>+ 2019] and [</a:t>
            </a:r>
            <a:r>
              <a:rPr lang="pt-BR" dirty="0"/>
              <a:t>Cesarino+ 2022</a:t>
            </a:r>
            <a:r>
              <a:rPr lang="en-US" dirty="0"/>
              <a:t>].</a:t>
            </a:r>
            <a:endParaRPr lang="ja-JP" altLang="en-US" dirty="0"/>
          </a:p>
          <a:p>
            <a:pPr marL="305435" indent="-305435"/>
            <a:r>
              <a:rPr lang="en-US" dirty="0"/>
              <a:t>Create a new robot motion control system using modern tools like ROS2 that calculates the joints trajectory to perform block picking and placing.</a:t>
            </a:r>
          </a:p>
          <a:p>
            <a:pPr marL="305435" indent="-305435"/>
            <a:r>
              <a:rPr lang="en-US" dirty="0"/>
              <a:t>Create a new environment to simulate the robotic assembly process.</a:t>
            </a:r>
          </a:p>
          <a:p>
            <a:r>
              <a:rPr lang="en-US" dirty="0"/>
              <a:t>Execute the safe and non-empirical assembly plan using wider variety of blocks in the real setup.</a:t>
            </a:r>
          </a:p>
        </p:txBody>
      </p:sp>
      <p:sp>
        <p:nvSpPr>
          <p:cNvPr id="4" name="Espaço Reservado para Número de Slide 3">
            <a:extLst>
              <a:ext uri="{FF2B5EF4-FFF2-40B4-BE49-F238E27FC236}">
                <a16:creationId xmlns:a16="http://schemas.microsoft.com/office/drawing/2014/main" id="{7B18B9E3-C9CB-CAD2-1E31-61BF52BED3F5}"/>
              </a:ext>
            </a:extLst>
          </p:cNvPr>
          <p:cNvSpPr>
            <a:spLocks noGrp="1"/>
          </p:cNvSpPr>
          <p:nvPr>
            <p:ph type="sldNum" sz="quarter" idx="12"/>
          </p:nvPr>
        </p:nvSpPr>
        <p:spPr>
          <a:xfrm>
            <a:off x="8373532" y="6492875"/>
            <a:ext cx="770468" cy="365125"/>
          </a:xfrm>
        </p:spPr>
        <p:txBody>
          <a:bodyPr/>
          <a:lstStyle/>
          <a:p>
            <a:fld id="{D57F1E4F-1CFF-5643-939E-217C01CDF565}" type="slidenum">
              <a:rPr lang="en-US" sz="2000" smtClean="0"/>
              <a:pPr/>
              <a:t>5</a:t>
            </a:fld>
            <a:endParaRPr lang="en-US" sz="2000" dirty="0"/>
          </a:p>
        </p:txBody>
      </p:sp>
    </p:spTree>
    <p:extLst>
      <p:ext uri="{BB962C8B-B14F-4D97-AF65-F5344CB8AC3E}">
        <p14:creationId xmlns:p14="http://schemas.microsoft.com/office/powerpoint/2010/main" val="3883599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6A5D3-CF26-593A-8691-56713C6578A8}"/>
              </a:ext>
            </a:extLst>
          </p:cNvPr>
          <p:cNvSpPr>
            <a:spLocks noGrp="1"/>
          </p:cNvSpPr>
          <p:nvPr>
            <p:ph type="title"/>
          </p:nvPr>
        </p:nvSpPr>
        <p:spPr/>
        <p:txBody>
          <a:bodyPr/>
          <a:lstStyle/>
          <a:p>
            <a:r>
              <a:rPr lang="en-US" dirty="0"/>
              <a:t>Building blocks</a:t>
            </a:r>
          </a:p>
        </p:txBody>
      </p:sp>
      <p:sp>
        <p:nvSpPr>
          <p:cNvPr id="3" name="Espaço Reservado para Conteúdo 2">
            <a:extLst>
              <a:ext uri="{FF2B5EF4-FFF2-40B4-BE49-F238E27FC236}">
                <a16:creationId xmlns:a16="http://schemas.microsoft.com/office/drawing/2014/main" id="{39F7A6E0-CA81-7AF5-49E4-C4C71019E538}"/>
              </a:ext>
            </a:extLst>
          </p:cNvPr>
          <p:cNvSpPr>
            <a:spLocks noGrp="1"/>
          </p:cNvSpPr>
          <p:nvPr>
            <p:ph idx="1"/>
          </p:nvPr>
        </p:nvSpPr>
        <p:spPr>
          <a:xfrm>
            <a:off x="670956" y="2240800"/>
            <a:ext cx="8082749" cy="3630795"/>
          </a:xfrm>
        </p:spPr>
        <p:txBody>
          <a:bodyPr anchor="t"/>
          <a:lstStyle/>
          <a:p>
            <a:r>
              <a:rPr lang="en-US" dirty="0"/>
              <a:t>“</a:t>
            </a:r>
            <a:r>
              <a:rPr lang="en-US" dirty="0" err="1"/>
              <a:t>Nanoblocks</a:t>
            </a:r>
            <a:r>
              <a:rPr lang="en-US" dirty="0"/>
              <a:t>” are utilized as building blocks.</a:t>
            </a:r>
          </a:p>
          <a:p>
            <a:r>
              <a:rPr lang="en-US" dirty="0"/>
              <a:t>All blocks have a cavity space and a stud where it can connect with other blocks.</a:t>
            </a:r>
          </a:p>
          <a:p>
            <a:r>
              <a:rPr lang="en-US" dirty="0"/>
              <a:t>All rectangular shapes are now usable.</a:t>
            </a:r>
          </a:p>
          <a:p>
            <a:r>
              <a:rPr lang="en-US" dirty="0"/>
              <a:t>Support blocks are cylindrical and transparent.</a:t>
            </a:r>
          </a:p>
          <a:p>
            <a:endParaRPr lang="en-US" dirty="0"/>
          </a:p>
        </p:txBody>
      </p:sp>
      <p:pic>
        <p:nvPicPr>
          <p:cNvPr id="4" name="図 3">
            <a:extLst>
              <a:ext uri="{FF2B5EF4-FFF2-40B4-BE49-F238E27FC236}">
                <a16:creationId xmlns:a16="http://schemas.microsoft.com/office/drawing/2014/main" id="{7A6F112F-4134-1D47-FCEB-EB0FE2C2A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5" name="Espaço Reservado para Número de Slide 4">
            <a:extLst>
              <a:ext uri="{FF2B5EF4-FFF2-40B4-BE49-F238E27FC236}">
                <a16:creationId xmlns:a16="http://schemas.microsoft.com/office/drawing/2014/main" id="{84E08C4B-BDF4-EE37-92D7-2843494A6191}"/>
              </a:ext>
            </a:extLst>
          </p:cNvPr>
          <p:cNvSpPr>
            <a:spLocks noGrp="1"/>
          </p:cNvSpPr>
          <p:nvPr>
            <p:ph type="sldNum" sz="quarter" idx="12"/>
          </p:nvPr>
        </p:nvSpPr>
        <p:spPr>
          <a:xfrm>
            <a:off x="8344306" y="6494377"/>
            <a:ext cx="770468" cy="365125"/>
          </a:xfrm>
        </p:spPr>
        <p:txBody>
          <a:bodyPr/>
          <a:lstStyle/>
          <a:p>
            <a:fld id="{D57F1E4F-1CFF-5643-939E-217C01CDF565}" type="slidenum">
              <a:rPr lang="en-US" sz="2000" smtClean="0"/>
              <a:pPr/>
              <a:t>6</a:t>
            </a:fld>
            <a:endParaRPr lang="en-US" sz="2000" dirty="0"/>
          </a:p>
        </p:txBody>
      </p:sp>
      <p:grpSp>
        <p:nvGrpSpPr>
          <p:cNvPr id="6" name="Agrupar 5">
            <a:extLst>
              <a:ext uri="{FF2B5EF4-FFF2-40B4-BE49-F238E27FC236}">
                <a16:creationId xmlns:a16="http://schemas.microsoft.com/office/drawing/2014/main" id="{3D9DFEB2-ED1B-9AF8-6D9F-2DEB34554C0F}"/>
              </a:ext>
            </a:extLst>
          </p:cNvPr>
          <p:cNvGrpSpPr/>
          <p:nvPr/>
        </p:nvGrpSpPr>
        <p:grpSpPr>
          <a:xfrm>
            <a:off x="115975" y="4612184"/>
            <a:ext cx="3912915" cy="1989283"/>
            <a:chOff x="390295" y="4615395"/>
            <a:chExt cx="3912915" cy="1989283"/>
          </a:xfrm>
        </p:grpSpPr>
        <p:grpSp>
          <p:nvGrpSpPr>
            <p:cNvPr id="105" name="Agrupar 104">
              <a:extLst>
                <a:ext uri="{FF2B5EF4-FFF2-40B4-BE49-F238E27FC236}">
                  <a16:creationId xmlns:a16="http://schemas.microsoft.com/office/drawing/2014/main" id="{748EE17E-B6F8-DA75-E289-A19FF7B2FC0D}"/>
                </a:ext>
              </a:extLst>
            </p:cNvPr>
            <p:cNvGrpSpPr/>
            <p:nvPr/>
          </p:nvGrpSpPr>
          <p:grpSpPr>
            <a:xfrm>
              <a:off x="390295" y="4615395"/>
              <a:ext cx="3161429" cy="1726197"/>
              <a:chOff x="887898" y="4800126"/>
              <a:chExt cx="2720797" cy="1480001"/>
            </a:xfrm>
          </p:grpSpPr>
          <p:sp>
            <p:nvSpPr>
              <p:cNvPr id="9" name="正方形/長方形 49">
                <a:extLst>
                  <a:ext uri="{FF2B5EF4-FFF2-40B4-BE49-F238E27FC236}">
                    <a16:creationId xmlns:a16="http://schemas.microsoft.com/office/drawing/2014/main" id="{14A774DE-ED6A-F47D-0721-C2766DF5CEEF}"/>
                  </a:ext>
                </a:extLst>
              </p:cNvPr>
              <p:cNvSpPr/>
              <p:nvPr/>
            </p:nvSpPr>
            <p:spPr>
              <a:xfrm>
                <a:off x="1416691" y="5291072"/>
                <a:ext cx="715194" cy="715195"/>
              </a:xfrm>
              <a:prstGeom prst="rect">
                <a:avLst/>
              </a:prstGeom>
              <a:solidFill>
                <a:schemeClr val="accent1">
                  <a:alpha val="2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10" name="楕円 50">
                <a:extLst>
                  <a:ext uri="{FF2B5EF4-FFF2-40B4-BE49-F238E27FC236}">
                    <a16:creationId xmlns:a16="http://schemas.microsoft.com/office/drawing/2014/main" id="{FAC2DE14-AF31-098E-9704-C7D40F6E3DB4}"/>
                  </a:ext>
                </a:extLst>
              </p:cNvPr>
              <p:cNvSpPr/>
              <p:nvPr/>
            </p:nvSpPr>
            <p:spPr>
              <a:xfrm>
                <a:off x="1550790" y="5426979"/>
                <a:ext cx="446996" cy="446997"/>
              </a:xfrm>
              <a:prstGeom prst="ellipse">
                <a:avLst/>
              </a:prstGeom>
              <a:solidFill>
                <a:schemeClr val="accent1">
                  <a:alpha val="2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grpSp>
            <p:nvGrpSpPr>
              <p:cNvPr id="85" name="Agrupar 84">
                <a:extLst>
                  <a:ext uri="{FF2B5EF4-FFF2-40B4-BE49-F238E27FC236}">
                    <a16:creationId xmlns:a16="http://schemas.microsoft.com/office/drawing/2014/main" id="{E499AC02-2C68-3DD1-E88F-6154485EF091}"/>
                  </a:ext>
                </a:extLst>
              </p:cNvPr>
              <p:cNvGrpSpPr/>
              <p:nvPr/>
            </p:nvGrpSpPr>
            <p:grpSpPr>
              <a:xfrm>
                <a:off x="2265984" y="5048274"/>
                <a:ext cx="715195" cy="957136"/>
                <a:chOff x="4065014" y="4996909"/>
                <a:chExt cx="807495" cy="957144"/>
              </a:xfrm>
            </p:grpSpPr>
            <p:sp>
              <p:nvSpPr>
                <p:cNvPr id="12" name="正方形/長方形 183">
                  <a:extLst>
                    <a:ext uri="{FF2B5EF4-FFF2-40B4-BE49-F238E27FC236}">
                      <a16:creationId xmlns:a16="http://schemas.microsoft.com/office/drawing/2014/main" id="{513E02D7-7AE6-78ED-FD02-9F60BC0AB634}"/>
                    </a:ext>
                  </a:extLst>
                </p:cNvPr>
                <p:cNvSpPr/>
                <p:nvPr/>
              </p:nvSpPr>
              <p:spPr>
                <a:xfrm>
                  <a:off x="4213912" y="4999567"/>
                  <a:ext cx="507788" cy="354868"/>
                </a:xfrm>
                <a:prstGeom prst="rect">
                  <a:avLst/>
                </a:pr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13" name="正方形/長方形 184">
                  <a:extLst>
                    <a:ext uri="{FF2B5EF4-FFF2-40B4-BE49-F238E27FC236}">
                      <a16:creationId xmlns:a16="http://schemas.microsoft.com/office/drawing/2014/main" id="{85FD1868-AE69-DD67-825B-9BDAF3C0E31D}"/>
                    </a:ext>
                  </a:extLst>
                </p:cNvPr>
                <p:cNvSpPr/>
                <p:nvPr/>
              </p:nvSpPr>
              <p:spPr>
                <a:xfrm>
                  <a:off x="4065015" y="5352413"/>
                  <a:ext cx="807399" cy="598982"/>
                </a:xfrm>
                <a:prstGeom prst="rect">
                  <a:avLst/>
                </a:pr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grpSp>
              <p:nvGrpSpPr>
                <p:cNvPr id="14" name="グループ化 186">
                  <a:extLst>
                    <a:ext uri="{FF2B5EF4-FFF2-40B4-BE49-F238E27FC236}">
                      <a16:creationId xmlns:a16="http://schemas.microsoft.com/office/drawing/2014/main" id="{D33A6CCB-4443-BFD7-FCB7-0D4D1170A18A}"/>
                    </a:ext>
                  </a:extLst>
                </p:cNvPr>
                <p:cNvGrpSpPr/>
                <p:nvPr/>
              </p:nvGrpSpPr>
              <p:grpSpPr>
                <a:xfrm>
                  <a:off x="4065014" y="4999567"/>
                  <a:ext cx="807495" cy="954486"/>
                  <a:chOff x="3429000" y="2163000"/>
                  <a:chExt cx="1446663" cy="1710000"/>
                </a:xfrm>
              </p:grpSpPr>
              <p:cxnSp>
                <p:nvCxnSpPr>
                  <p:cNvPr id="31" name="直線コネクタ 203">
                    <a:extLst>
                      <a:ext uri="{FF2B5EF4-FFF2-40B4-BE49-F238E27FC236}">
                        <a16:creationId xmlns:a16="http://schemas.microsoft.com/office/drawing/2014/main" id="{05F6FD5E-54ED-677A-6556-F79B46391C4E}"/>
                      </a:ext>
                    </a:extLst>
                  </p:cNvPr>
                  <p:cNvCxnSpPr/>
                  <p:nvPr/>
                </p:nvCxnSpPr>
                <p:spPr>
                  <a:xfrm>
                    <a:off x="3429000" y="2793000"/>
                    <a:ext cx="270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32" name="直線コネクタ 204">
                    <a:extLst>
                      <a:ext uri="{FF2B5EF4-FFF2-40B4-BE49-F238E27FC236}">
                        <a16:creationId xmlns:a16="http://schemas.microsoft.com/office/drawing/2014/main" id="{83043CD8-48D9-6909-D5F8-17A148D0124C}"/>
                      </a:ext>
                    </a:extLst>
                  </p:cNvPr>
                  <p:cNvCxnSpPr/>
                  <p:nvPr/>
                </p:nvCxnSpPr>
                <p:spPr>
                  <a:xfrm>
                    <a:off x="3689600" y="2952000"/>
                    <a:ext cx="270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33" name="直線コネクタ 205">
                    <a:extLst>
                      <a:ext uri="{FF2B5EF4-FFF2-40B4-BE49-F238E27FC236}">
                        <a16:creationId xmlns:a16="http://schemas.microsoft.com/office/drawing/2014/main" id="{32CCA4F9-82AA-189D-26C3-F34AC3F80B6A}"/>
                      </a:ext>
                    </a:extLst>
                  </p:cNvPr>
                  <p:cNvCxnSpPr/>
                  <p:nvPr/>
                </p:nvCxnSpPr>
                <p:spPr>
                  <a:xfrm>
                    <a:off x="3429000" y="3862800"/>
                    <a:ext cx="270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34" name="直線コネクタ 206">
                    <a:extLst>
                      <a:ext uri="{FF2B5EF4-FFF2-40B4-BE49-F238E27FC236}">
                        <a16:creationId xmlns:a16="http://schemas.microsoft.com/office/drawing/2014/main" id="{1C0FC950-8BA4-2CE1-40A0-A78088FC29CF}"/>
                      </a:ext>
                    </a:extLst>
                  </p:cNvPr>
                  <p:cNvCxnSpPr/>
                  <p:nvPr/>
                </p:nvCxnSpPr>
                <p:spPr>
                  <a:xfrm>
                    <a:off x="4605663" y="3862800"/>
                    <a:ext cx="270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35" name="直線コネクタ 207">
                    <a:extLst>
                      <a:ext uri="{FF2B5EF4-FFF2-40B4-BE49-F238E27FC236}">
                        <a16:creationId xmlns:a16="http://schemas.microsoft.com/office/drawing/2014/main" id="{17B451DB-46E0-7A4E-4592-733893317F63}"/>
                      </a:ext>
                    </a:extLst>
                  </p:cNvPr>
                  <p:cNvCxnSpPr/>
                  <p:nvPr/>
                </p:nvCxnSpPr>
                <p:spPr>
                  <a:xfrm>
                    <a:off x="4605489" y="2793000"/>
                    <a:ext cx="270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36" name="直線コネクタ 208">
                    <a:extLst>
                      <a:ext uri="{FF2B5EF4-FFF2-40B4-BE49-F238E27FC236}">
                        <a16:creationId xmlns:a16="http://schemas.microsoft.com/office/drawing/2014/main" id="{8ECD9FA0-782C-EB9C-C31D-C1BDCC426C76}"/>
                      </a:ext>
                    </a:extLst>
                  </p:cNvPr>
                  <p:cNvCxnSpPr/>
                  <p:nvPr/>
                </p:nvCxnSpPr>
                <p:spPr>
                  <a:xfrm>
                    <a:off x="4343578" y="2952000"/>
                    <a:ext cx="270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37" name="直線コネクタ 209">
                    <a:extLst>
                      <a:ext uri="{FF2B5EF4-FFF2-40B4-BE49-F238E27FC236}">
                        <a16:creationId xmlns:a16="http://schemas.microsoft.com/office/drawing/2014/main" id="{BC811584-C031-F78D-5192-4921985F33F2}"/>
                      </a:ext>
                    </a:extLst>
                  </p:cNvPr>
                  <p:cNvCxnSpPr/>
                  <p:nvPr/>
                </p:nvCxnSpPr>
                <p:spPr>
                  <a:xfrm>
                    <a:off x="3705489" y="2163000"/>
                    <a:ext cx="9000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38" name="直線コネクタ 210">
                    <a:extLst>
                      <a:ext uri="{FF2B5EF4-FFF2-40B4-BE49-F238E27FC236}">
                        <a16:creationId xmlns:a16="http://schemas.microsoft.com/office/drawing/2014/main" id="{8DFDAE81-36EC-074C-8C14-E6FC1D2C58B8}"/>
                      </a:ext>
                    </a:extLst>
                  </p:cNvPr>
                  <p:cNvCxnSpPr/>
                  <p:nvPr/>
                </p:nvCxnSpPr>
                <p:spPr>
                  <a:xfrm>
                    <a:off x="3959600" y="2322000"/>
                    <a:ext cx="38160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39" name="直線コネクタ 211">
                    <a:extLst>
                      <a:ext uri="{FF2B5EF4-FFF2-40B4-BE49-F238E27FC236}">
                        <a16:creationId xmlns:a16="http://schemas.microsoft.com/office/drawing/2014/main" id="{E8AAB56E-4EFA-D911-B2F9-9006908534FB}"/>
                      </a:ext>
                    </a:extLst>
                  </p:cNvPr>
                  <p:cNvCxnSpPr/>
                  <p:nvPr/>
                </p:nvCxnSpPr>
                <p:spPr>
                  <a:xfrm>
                    <a:off x="3432300" y="2793000"/>
                    <a:ext cx="0" cy="1080000"/>
                  </a:xfrm>
                  <a:prstGeom prst="line">
                    <a:avLst/>
                  </a:prstGeom>
                  <a:noFill/>
                  <a:ln w="12700" cap="flat" cmpd="sng" algn="ctr">
                    <a:solidFill>
                      <a:sysClr val="windowText" lastClr="000000">
                        <a:lumMod val="50000"/>
                        <a:lumOff val="50000"/>
                      </a:sysClr>
                    </a:solidFill>
                    <a:prstDash val="solid"/>
                    <a:miter lim="800000"/>
                  </a:ln>
                  <a:effectLst/>
                </p:spPr>
              </p:cxnSp>
              <p:cxnSp>
                <p:nvCxnSpPr>
                  <p:cNvPr id="40" name="直線コネクタ 212">
                    <a:extLst>
                      <a:ext uri="{FF2B5EF4-FFF2-40B4-BE49-F238E27FC236}">
                        <a16:creationId xmlns:a16="http://schemas.microsoft.com/office/drawing/2014/main" id="{AED6D922-AE9D-D7DE-656E-EACD69EA3DC9}"/>
                      </a:ext>
                    </a:extLst>
                  </p:cNvPr>
                  <p:cNvCxnSpPr/>
                  <p:nvPr/>
                </p:nvCxnSpPr>
                <p:spPr>
                  <a:xfrm>
                    <a:off x="4869000" y="2793000"/>
                    <a:ext cx="0" cy="1080000"/>
                  </a:xfrm>
                  <a:prstGeom prst="line">
                    <a:avLst/>
                  </a:prstGeom>
                  <a:noFill/>
                  <a:ln w="12700" cap="flat" cmpd="sng" algn="ctr">
                    <a:solidFill>
                      <a:sysClr val="windowText" lastClr="000000">
                        <a:lumMod val="50000"/>
                        <a:lumOff val="50000"/>
                      </a:sysClr>
                    </a:solidFill>
                    <a:prstDash val="solid"/>
                    <a:miter lim="800000"/>
                  </a:ln>
                  <a:effectLst/>
                </p:spPr>
              </p:cxnSp>
              <p:cxnSp>
                <p:nvCxnSpPr>
                  <p:cNvPr id="41" name="直線コネクタ 213">
                    <a:extLst>
                      <a:ext uri="{FF2B5EF4-FFF2-40B4-BE49-F238E27FC236}">
                        <a16:creationId xmlns:a16="http://schemas.microsoft.com/office/drawing/2014/main" id="{2D9C32C4-216A-7F15-93C8-BC985F09AAE3}"/>
                      </a:ext>
                    </a:extLst>
                  </p:cNvPr>
                  <p:cNvCxnSpPr/>
                  <p:nvPr/>
                </p:nvCxnSpPr>
                <p:spPr>
                  <a:xfrm>
                    <a:off x="3689600" y="2952000"/>
                    <a:ext cx="0" cy="910800"/>
                  </a:xfrm>
                  <a:prstGeom prst="line">
                    <a:avLst/>
                  </a:prstGeom>
                  <a:noFill/>
                  <a:ln w="12700" cap="flat" cmpd="sng" algn="ctr">
                    <a:solidFill>
                      <a:sysClr val="windowText" lastClr="000000">
                        <a:lumMod val="50000"/>
                        <a:lumOff val="50000"/>
                      </a:sysClr>
                    </a:solidFill>
                    <a:prstDash val="solid"/>
                    <a:miter lim="800000"/>
                  </a:ln>
                  <a:effectLst/>
                </p:spPr>
              </p:cxnSp>
              <p:cxnSp>
                <p:nvCxnSpPr>
                  <p:cNvPr id="42" name="直線コネクタ 214">
                    <a:extLst>
                      <a:ext uri="{FF2B5EF4-FFF2-40B4-BE49-F238E27FC236}">
                        <a16:creationId xmlns:a16="http://schemas.microsoft.com/office/drawing/2014/main" id="{6DB414D3-BD68-F7A6-5129-8145E854982F}"/>
                      </a:ext>
                    </a:extLst>
                  </p:cNvPr>
                  <p:cNvCxnSpPr/>
                  <p:nvPr/>
                </p:nvCxnSpPr>
                <p:spPr>
                  <a:xfrm>
                    <a:off x="4613578" y="2952000"/>
                    <a:ext cx="0" cy="910800"/>
                  </a:xfrm>
                  <a:prstGeom prst="line">
                    <a:avLst/>
                  </a:prstGeom>
                  <a:noFill/>
                  <a:ln w="12700" cap="flat" cmpd="sng" algn="ctr">
                    <a:solidFill>
                      <a:sysClr val="windowText" lastClr="000000">
                        <a:lumMod val="50000"/>
                        <a:lumOff val="50000"/>
                      </a:sysClr>
                    </a:solidFill>
                    <a:prstDash val="solid"/>
                    <a:miter lim="800000"/>
                  </a:ln>
                  <a:effectLst/>
                </p:spPr>
              </p:cxnSp>
              <p:cxnSp>
                <p:nvCxnSpPr>
                  <p:cNvPr id="43" name="直線コネクタ 215">
                    <a:extLst>
                      <a:ext uri="{FF2B5EF4-FFF2-40B4-BE49-F238E27FC236}">
                        <a16:creationId xmlns:a16="http://schemas.microsoft.com/office/drawing/2014/main" id="{17935D1B-C912-09A5-B3BD-EA3A29AAFA84}"/>
                      </a:ext>
                    </a:extLst>
                  </p:cNvPr>
                  <p:cNvCxnSpPr/>
                  <p:nvPr/>
                </p:nvCxnSpPr>
                <p:spPr>
                  <a:xfrm>
                    <a:off x="3699000" y="2163000"/>
                    <a:ext cx="0" cy="630000"/>
                  </a:xfrm>
                  <a:prstGeom prst="line">
                    <a:avLst/>
                  </a:prstGeom>
                  <a:noFill/>
                  <a:ln w="12700" cap="flat" cmpd="sng" algn="ctr">
                    <a:solidFill>
                      <a:sysClr val="windowText" lastClr="000000">
                        <a:lumMod val="50000"/>
                        <a:lumOff val="50000"/>
                      </a:sysClr>
                    </a:solidFill>
                    <a:prstDash val="solid"/>
                    <a:miter lim="800000"/>
                  </a:ln>
                  <a:effectLst/>
                </p:spPr>
              </p:cxnSp>
              <p:cxnSp>
                <p:nvCxnSpPr>
                  <p:cNvPr id="44" name="直線コネクタ 216">
                    <a:extLst>
                      <a:ext uri="{FF2B5EF4-FFF2-40B4-BE49-F238E27FC236}">
                        <a16:creationId xmlns:a16="http://schemas.microsoft.com/office/drawing/2014/main" id="{05F83C6B-08F3-3C9F-B758-7AB8FEBE90C2}"/>
                      </a:ext>
                    </a:extLst>
                  </p:cNvPr>
                  <p:cNvCxnSpPr/>
                  <p:nvPr/>
                </p:nvCxnSpPr>
                <p:spPr>
                  <a:xfrm>
                    <a:off x="4605489" y="2163000"/>
                    <a:ext cx="0" cy="630000"/>
                  </a:xfrm>
                  <a:prstGeom prst="line">
                    <a:avLst/>
                  </a:prstGeom>
                  <a:noFill/>
                  <a:ln w="12700" cap="flat" cmpd="sng" algn="ctr">
                    <a:solidFill>
                      <a:sysClr val="windowText" lastClr="000000">
                        <a:lumMod val="50000"/>
                        <a:lumOff val="50000"/>
                      </a:sysClr>
                    </a:solidFill>
                    <a:prstDash val="solid"/>
                    <a:miter lim="800000"/>
                  </a:ln>
                  <a:effectLst/>
                </p:spPr>
              </p:cxnSp>
              <p:cxnSp>
                <p:nvCxnSpPr>
                  <p:cNvPr id="45" name="直線コネクタ 217">
                    <a:extLst>
                      <a:ext uri="{FF2B5EF4-FFF2-40B4-BE49-F238E27FC236}">
                        <a16:creationId xmlns:a16="http://schemas.microsoft.com/office/drawing/2014/main" id="{E11F7C6E-7620-8242-D732-1F19FD74A889}"/>
                      </a:ext>
                    </a:extLst>
                  </p:cNvPr>
                  <p:cNvCxnSpPr/>
                  <p:nvPr/>
                </p:nvCxnSpPr>
                <p:spPr>
                  <a:xfrm>
                    <a:off x="4343578" y="2322000"/>
                    <a:ext cx="0" cy="630000"/>
                  </a:xfrm>
                  <a:prstGeom prst="line">
                    <a:avLst/>
                  </a:prstGeom>
                  <a:noFill/>
                  <a:ln w="12700" cap="flat" cmpd="sng" algn="ctr">
                    <a:solidFill>
                      <a:sysClr val="windowText" lastClr="000000">
                        <a:lumMod val="50000"/>
                        <a:lumOff val="50000"/>
                      </a:sysClr>
                    </a:solidFill>
                    <a:prstDash val="solid"/>
                    <a:miter lim="800000"/>
                  </a:ln>
                  <a:effectLst/>
                </p:spPr>
              </p:cxnSp>
              <p:cxnSp>
                <p:nvCxnSpPr>
                  <p:cNvPr id="46" name="直線コネクタ 218">
                    <a:extLst>
                      <a:ext uri="{FF2B5EF4-FFF2-40B4-BE49-F238E27FC236}">
                        <a16:creationId xmlns:a16="http://schemas.microsoft.com/office/drawing/2014/main" id="{5F611010-C288-A33F-3F14-4177F3C5DDF0}"/>
                      </a:ext>
                    </a:extLst>
                  </p:cNvPr>
                  <p:cNvCxnSpPr/>
                  <p:nvPr/>
                </p:nvCxnSpPr>
                <p:spPr>
                  <a:xfrm>
                    <a:off x="3959600" y="2322000"/>
                    <a:ext cx="0" cy="630000"/>
                  </a:xfrm>
                  <a:prstGeom prst="line">
                    <a:avLst/>
                  </a:prstGeom>
                  <a:noFill/>
                  <a:ln w="12700" cap="flat" cmpd="sng" algn="ctr">
                    <a:solidFill>
                      <a:sysClr val="windowText" lastClr="000000">
                        <a:lumMod val="50000"/>
                        <a:lumOff val="50000"/>
                      </a:sysClr>
                    </a:solidFill>
                    <a:prstDash val="solid"/>
                    <a:miter lim="800000"/>
                  </a:ln>
                  <a:effectLst/>
                </p:spPr>
              </p:cxnSp>
            </p:grpSp>
            <p:cxnSp>
              <p:nvCxnSpPr>
                <p:cNvPr id="15" name="直線コネクタ 187">
                  <a:extLst>
                    <a:ext uri="{FF2B5EF4-FFF2-40B4-BE49-F238E27FC236}">
                      <a16:creationId xmlns:a16="http://schemas.microsoft.com/office/drawing/2014/main" id="{A4607CFD-19DA-E953-EF88-3862E601B08E}"/>
                    </a:ext>
                  </a:extLst>
                </p:cNvPr>
                <p:cNvCxnSpPr/>
                <p:nvPr/>
              </p:nvCxnSpPr>
              <p:spPr>
                <a:xfrm>
                  <a:off x="4065016" y="5951395"/>
                  <a:ext cx="803776"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16" name="直線コネクタ 188">
                  <a:extLst>
                    <a:ext uri="{FF2B5EF4-FFF2-40B4-BE49-F238E27FC236}">
                      <a16:creationId xmlns:a16="http://schemas.microsoft.com/office/drawing/2014/main" id="{5113254F-AB9F-07B9-271A-E12EC26491F7}"/>
                    </a:ext>
                  </a:extLst>
                </p:cNvPr>
                <p:cNvCxnSpPr/>
                <p:nvPr/>
              </p:nvCxnSpPr>
              <p:spPr>
                <a:xfrm>
                  <a:off x="4718084" y="5348561"/>
                  <a:ext cx="150708"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17" name="直線コネクタ 189">
                  <a:extLst>
                    <a:ext uri="{FF2B5EF4-FFF2-40B4-BE49-F238E27FC236}">
                      <a16:creationId xmlns:a16="http://schemas.microsoft.com/office/drawing/2014/main" id="{19FAA050-8112-680F-8840-2951C6940B3C}"/>
                    </a:ext>
                  </a:extLst>
                </p:cNvPr>
                <p:cNvCxnSpPr/>
                <p:nvPr/>
              </p:nvCxnSpPr>
              <p:spPr>
                <a:xfrm>
                  <a:off x="4065016" y="5348561"/>
                  <a:ext cx="150708"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18" name="直線コネクタ 190">
                  <a:extLst>
                    <a:ext uri="{FF2B5EF4-FFF2-40B4-BE49-F238E27FC236}">
                      <a16:creationId xmlns:a16="http://schemas.microsoft.com/office/drawing/2014/main" id="{6C5B2C60-BB91-8047-3F20-F6723A9E6F2B}"/>
                    </a:ext>
                  </a:extLst>
                </p:cNvPr>
                <p:cNvCxnSpPr/>
                <p:nvPr/>
              </p:nvCxnSpPr>
              <p:spPr>
                <a:xfrm>
                  <a:off x="4215724" y="4996909"/>
                  <a:ext cx="502360" cy="0"/>
                </a:xfrm>
                <a:prstGeom prst="line">
                  <a:avLst/>
                </a:prstGeom>
                <a:noFill/>
                <a:ln w="12700" cap="flat" cmpd="sng" algn="ctr">
                  <a:solidFill>
                    <a:sysClr val="windowText" lastClr="000000">
                      <a:lumMod val="50000"/>
                      <a:lumOff val="50000"/>
                    </a:sysClr>
                  </a:solidFill>
                  <a:prstDash val="solid"/>
                  <a:miter lim="800000"/>
                </a:ln>
                <a:effectLst/>
              </p:spPr>
            </p:cxnSp>
            <p:cxnSp>
              <p:nvCxnSpPr>
                <p:cNvPr id="19" name="直線コネクタ 191">
                  <a:extLst>
                    <a:ext uri="{FF2B5EF4-FFF2-40B4-BE49-F238E27FC236}">
                      <a16:creationId xmlns:a16="http://schemas.microsoft.com/office/drawing/2014/main" id="{65D8FACC-1147-2DCA-7A81-A3B468D15C08}"/>
                    </a:ext>
                  </a:extLst>
                </p:cNvPr>
                <p:cNvCxnSpPr/>
                <p:nvPr/>
              </p:nvCxnSpPr>
              <p:spPr>
                <a:xfrm>
                  <a:off x="4868792" y="5348561"/>
                  <a:ext cx="0" cy="602834"/>
                </a:xfrm>
                <a:prstGeom prst="line">
                  <a:avLst/>
                </a:prstGeom>
                <a:noFill/>
                <a:ln w="12700" cap="flat" cmpd="sng" algn="ctr">
                  <a:solidFill>
                    <a:sysClr val="windowText" lastClr="000000">
                      <a:lumMod val="50000"/>
                      <a:lumOff val="50000"/>
                    </a:sysClr>
                  </a:solidFill>
                  <a:prstDash val="solid"/>
                  <a:miter lim="800000"/>
                </a:ln>
                <a:effectLst/>
              </p:spPr>
            </p:cxnSp>
            <p:cxnSp>
              <p:nvCxnSpPr>
                <p:cNvPr id="20" name="直線コネクタ 192">
                  <a:extLst>
                    <a:ext uri="{FF2B5EF4-FFF2-40B4-BE49-F238E27FC236}">
                      <a16:creationId xmlns:a16="http://schemas.microsoft.com/office/drawing/2014/main" id="{6E9991E8-33B2-70C0-4ADC-3ABA5A5B3283}"/>
                    </a:ext>
                  </a:extLst>
                </p:cNvPr>
                <p:cNvCxnSpPr/>
                <p:nvPr/>
              </p:nvCxnSpPr>
              <p:spPr>
                <a:xfrm>
                  <a:off x="4065016" y="5348561"/>
                  <a:ext cx="0" cy="602834"/>
                </a:xfrm>
                <a:prstGeom prst="line">
                  <a:avLst/>
                </a:prstGeom>
                <a:noFill/>
                <a:ln w="12700" cap="flat" cmpd="sng" algn="ctr">
                  <a:solidFill>
                    <a:sysClr val="windowText" lastClr="000000">
                      <a:lumMod val="50000"/>
                      <a:lumOff val="50000"/>
                    </a:sysClr>
                  </a:solidFill>
                  <a:prstDash val="solid"/>
                  <a:miter lim="800000"/>
                </a:ln>
                <a:effectLst/>
              </p:spPr>
            </p:cxnSp>
            <p:cxnSp>
              <p:nvCxnSpPr>
                <p:cNvPr id="21" name="直線コネクタ 193">
                  <a:extLst>
                    <a:ext uri="{FF2B5EF4-FFF2-40B4-BE49-F238E27FC236}">
                      <a16:creationId xmlns:a16="http://schemas.microsoft.com/office/drawing/2014/main" id="{854AA9DE-8863-2576-5FB5-90E7909258D9}"/>
                    </a:ext>
                  </a:extLst>
                </p:cNvPr>
                <p:cNvCxnSpPr/>
                <p:nvPr/>
              </p:nvCxnSpPr>
              <p:spPr>
                <a:xfrm>
                  <a:off x="4718084" y="4996909"/>
                  <a:ext cx="0" cy="351652"/>
                </a:xfrm>
                <a:prstGeom prst="line">
                  <a:avLst/>
                </a:prstGeom>
                <a:noFill/>
                <a:ln w="12700" cap="flat" cmpd="sng" algn="ctr">
                  <a:solidFill>
                    <a:sysClr val="windowText" lastClr="000000">
                      <a:lumMod val="50000"/>
                      <a:lumOff val="50000"/>
                    </a:sysClr>
                  </a:solidFill>
                  <a:prstDash val="solid"/>
                  <a:miter lim="800000"/>
                </a:ln>
                <a:effectLst/>
              </p:spPr>
            </p:cxnSp>
            <p:cxnSp>
              <p:nvCxnSpPr>
                <p:cNvPr id="22" name="直線コネクタ 194">
                  <a:extLst>
                    <a:ext uri="{FF2B5EF4-FFF2-40B4-BE49-F238E27FC236}">
                      <a16:creationId xmlns:a16="http://schemas.microsoft.com/office/drawing/2014/main" id="{4F4C7A6B-BDF3-32CA-D26B-C62CC7ECFB83}"/>
                    </a:ext>
                  </a:extLst>
                </p:cNvPr>
                <p:cNvCxnSpPr/>
                <p:nvPr/>
              </p:nvCxnSpPr>
              <p:spPr>
                <a:xfrm>
                  <a:off x="4215724" y="4996909"/>
                  <a:ext cx="0" cy="351652"/>
                </a:xfrm>
                <a:prstGeom prst="line">
                  <a:avLst/>
                </a:prstGeom>
                <a:noFill/>
                <a:ln w="12700" cap="flat" cmpd="sng" algn="ctr">
                  <a:solidFill>
                    <a:sysClr val="windowText" lastClr="000000">
                      <a:lumMod val="50000"/>
                      <a:lumOff val="50000"/>
                    </a:sysClr>
                  </a:solidFill>
                  <a:prstDash val="solid"/>
                  <a:miter lim="800000"/>
                </a:ln>
                <a:effectLst/>
              </p:spPr>
            </p:cxnSp>
          </p:grpSp>
          <p:grpSp>
            <p:nvGrpSpPr>
              <p:cNvPr id="64" name="Agrupar 63">
                <a:extLst>
                  <a:ext uri="{FF2B5EF4-FFF2-40B4-BE49-F238E27FC236}">
                    <a16:creationId xmlns:a16="http://schemas.microsoft.com/office/drawing/2014/main" id="{7EB9140F-28E5-204A-6C39-BE0443A416F9}"/>
                  </a:ext>
                </a:extLst>
              </p:cNvPr>
              <p:cNvGrpSpPr/>
              <p:nvPr/>
            </p:nvGrpSpPr>
            <p:grpSpPr>
              <a:xfrm>
                <a:off x="1418385" y="6031044"/>
                <a:ext cx="713500" cy="60007"/>
                <a:chOff x="1414850" y="5207096"/>
                <a:chExt cx="713500" cy="60007"/>
              </a:xfrm>
            </p:grpSpPr>
            <p:cxnSp>
              <p:nvCxnSpPr>
                <p:cNvPr id="55" name="Conector de Seta Reta 54">
                  <a:extLst>
                    <a:ext uri="{FF2B5EF4-FFF2-40B4-BE49-F238E27FC236}">
                      <a16:creationId xmlns:a16="http://schemas.microsoft.com/office/drawing/2014/main" id="{E5B48958-D8E8-B335-BB17-8FE0C1C51E1F}"/>
                    </a:ext>
                  </a:extLst>
                </p:cNvPr>
                <p:cNvCxnSpPr>
                  <a:cxnSpLocks/>
                </p:cNvCxnSpPr>
                <p:nvPr/>
              </p:nvCxnSpPr>
              <p:spPr>
                <a:xfrm rot="16200000">
                  <a:off x="1770930" y="4881497"/>
                  <a:ext cx="0" cy="71215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Conector de Seta Reta 55">
                  <a:extLst>
                    <a:ext uri="{FF2B5EF4-FFF2-40B4-BE49-F238E27FC236}">
                      <a16:creationId xmlns:a16="http://schemas.microsoft.com/office/drawing/2014/main" id="{42A791B6-737D-DD84-7721-432C6BADB783}"/>
                    </a:ext>
                  </a:extLst>
                </p:cNvPr>
                <p:cNvCxnSpPr>
                  <a:cxnSpLocks/>
                </p:cNvCxnSpPr>
                <p:nvPr/>
              </p:nvCxnSpPr>
              <p:spPr>
                <a:xfrm>
                  <a:off x="1414850" y="5207096"/>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Conector de Seta Reta 62">
                  <a:extLst>
                    <a:ext uri="{FF2B5EF4-FFF2-40B4-BE49-F238E27FC236}">
                      <a16:creationId xmlns:a16="http://schemas.microsoft.com/office/drawing/2014/main" id="{47170186-C387-47A9-757F-CA5898E844EB}"/>
                    </a:ext>
                  </a:extLst>
                </p:cNvPr>
                <p:cNvCxnSpPr>
                  <a:cxnSpLocks/>
                </p:cNvCxnSpPr>
                <p:nvPr/>
              </p:nvCxnSpPr>
              <p:spPr>
                <a:xfrm>
                  <a:off x="2128350" y="5208048"/>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5" name="Agrupar 64">
                <a:extLst>
                  <a:ext uri="{FF2B5EF4-FFF2-40B4-BE49-F238E27FC236}">
                    <a16:creationId xmlns:a16="http://schemas.microsoft.com/office/drawing/2014/main" id="{52B47C88-96F2-BE32-8EAF-9305D7595C56}"/>
                  </a:ext>
                </a:extLst>
              </p:cNvPr>
              <p:cNvGrpSpPr/>
              <p:nvPr/>
            </p:nvGrpSpPr>
            <p:grpSpPr>
              <a:xfrm rot="16200000">
                <a:off x="1004286" y="5618665"/>
                <a:ext cx="713500" cy="60007"/>
                <a:chOff x="1414850" y="5207096"/>
                <a:chExt cx="713500" cy="60007"/>
              </a:xfrm>
            </p:grpSpPr>
            <p:cxnSp>
              <p:nvCxnSpPr>
                <p:cNvPr id="66" name="Conector de Seta Reta 65">
                  <a:extLst>
                    <a:ext uri="{FF2B5EF4-FFF2-40B4-BE49-F238E27FC236}">
                      <a16:creationId xmlns:a16="http://schemas.microsoft.com/office/drawing/2014/main" id="{DF80FBDB-A784-761C-2780-1097348EFF1A}"/>
                    </a:ext>
                  </a:extLst>
                </p:cNvPr>
                <p:cNvCxnSpPr>
                  <a:cxnSpLocks/>
                </p:cNvCxnSpPr>
                <p:nvPr/>
              </p:nvCxnSpPr>
              <p:spPr>
                <a:xfrm rot="16200000">
                  <a:off x="1770930" y="4881497"/>
                  <a:ext cx="0" cy="71215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Conector de Seta Reta 66">
                  <a:extLst>
                    <a:ext uri="{FF2B5EF4-FFF2-40B4-BE49-F238E27FC236}">
                      <a16:creationId xmlns:a16="http://schemas.microsoft.com/office/drawing/2014/main" id="{11C422A3-9BA0-3238-3DD9-D1086B39CA6D}"/>
                    </a:ext>
                  </a:extLst>
                </p:cNvPr>
                <p:cNvCxnSpPr>
                  <a:cxnSpLocks/>
                </p:cNvCxnSpPr>
                <p:nvPr/>
              </p:nvCxnSpPr>
              <p:spPr>
                <a:xfrm>
                  <a:off x="1414850" y="5207096"/>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Conector de Seta Reta 67">
                  <a:extLst>
                    <a:ext uri="{FF2B5EF4-FFF2-40B4-BE49-F238E27FC236}">
                      <a16:creationId xmlns:a16="http://schemas.microsoft.com/office/drawing/2014/main" id="{06A90253-2D41-9B6A-3F84-670B8744E266}"/>
                    </a:ext>
                  </a:extLst>
                </p:cNvPr>
                <p:cNvCxnSpPr>
                  <a:cxnSpLocks/>
                </p:cNvCxnSpPr>
                <p:nvPr/>
              </p:nvCxnSpPr>
              <p:spPr>
                <a:xfrm>
                  <a:off x="2128350" y="5208048"/>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73" name="Agrupar 72">
                <a:extLst>
                  <a:ext uri="{FF2B5EF4-FFF2-40B4-BE49-F238E27FC236}">
                    <a16:creationId xmlns:a16="http://schemas.microsoft.com/office/drawing/2014/main" id="{29618DAF-6B3A-1F6A-049A-2EDBDA889001}"/>
                  </a:ext>
                </a:extLst>
              </p:cNvPr>
              <p:cNvGrpSpPr/>
              <p:nvPr/>
            </p:nvGrpSpPr>
            <p:grpSpPr>
              <a:xfrm rot="16200000">
                <a:off x="2765361" y="5664578"/>
                <a:ext cx="602835" cy="67441"/>
                <a:chOff x="1414850" y="5207096"/>
                <a:chExt cx="713500" cy="60007"/>
              </a:xfrm>
            </p:grpSpPr>
            <p:cxnSp>
              <p:nvCxnSpPr>
                <p:cNvPr id="74" name="Conector de Seta Reta 73">
                  <a:extLst>
                    <a:ext uri="{FF2B5EF4-FFF2-40B4-BE49-F238E27FC236}">
                      <a16:creationId xmlns:a16="http://schemas.microsoft.com/office/drawing/2014/main" id="{D3DA26CF-35BF-0728-0D91-7B83E5AAECF1}"/>
                    </a:ext>
                  </a:extLst>
                </p:cNvPr>
                <p:cNvCxnSpPr>
                  <a:cxnSpLocks/>
                </p:cNvCxnSpPr>
                <p:nvPr/>
              </p:nvCxnSpPr>
              <p:spPr>
                <a:xfrm rot="16200000">
                  <a:off x="1770930" y="4881497"/>
                  <a:ext cx="0" cy="71215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Conector de Seta Reta 74">
                  <a:extLst>
                    <a:ext uri="{FF2B5EF4-FFF2-40B4-BE49-F238E27FC236}">
                      <a16:creationId xmlns:a16="http://schemas.microsoft.com/office/drawing/2014/main" id="{0E8E049C-661F-BDD1-E7BB-6F3C259A24C7}"/>
                    </a:ext>
                  </a:extLst>
                </p:cNvPr>
                <p:cNvCxnSpPr>
                  <a:cxnSpLocks/>
                </p:cNvCxnSpPr>
                <p:nvPr/>
              </p:nvCxnSpPr>
              <p:spPr>
                <a:xfrm>
                  <a:off x="1414850" y="5207096"/>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Conector de Seta Reta 75">
                  <a:extLst>
                    <a:ext uri="{FF2B5EF4-FFF2-40B4-BE49-F238E27FC236}">
                      <a16:creationId xmlns:a16="http://schemas.microsoft.com/office/drawing/2014/main" id="{3F07101B-93F9-EDF1-E9D4-16D93A8DF48E}"/>
                    </a:ext>
                  </a:extLst>
                </p:cNvPr>
                <p:cNvCxnSpPr>
                  <a:cxnSpLocks/>
                </p:cNvCxnSpPr>
                <p:nvPr/>
              </p:nvCxnSpPr>
              <p:spPr>
                <a:xfrm>
                  <a:off x="2128350" y="5208048"/>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77" name="Agrupar 76">
                <a:extLst>
                  <a:ext uri="{FF2B5EF4-FFF2-40B4-BE49-F238E27FC236}">
                    <a16:creationId xmlns:a16="http://schemas.microsoft.com/office/drawing/2014/main" id="{06653489-CA60-77ED-CB37-AF93B10C3A7E}"/>
                  </a:ext>
                </a:extLst>
              </p:cNvPr>
              <p:cNvGrpSpPr/>
              <p:nvPr/>
            </p:nvGrpSpPr>
            <p:grpSpPr>
              <a:xfrm rot="16200000">
                <a:off x="2893386" y="5191402"/>
                <a:ext cx="345718" cy="66373"/>
                <a:chOff x="1414850" y="5207096"/>
                <a:chExt cx="713500" cy="60007"/>
              </a:xfrm>
            </p:grpSpPr>
            <p:cxnSp>
              <p:nvCxnSpPr>
                <p:cNvPr id="78" name="Conector de Seta Reta 77">
                  <a:extLst>
                    <a:ext uri="{FF2B5EF4-FFF2-40B4-BE49-F238E27FC236}">
                      <a16:creationId xmlns:a16="http://schemas.microsoft.com/office/drawing/2014/main" id="{4ED84F39-8953-7B45-845D-2C3FD9F2656D}"/>
                    </a:ext>
                  </a:extLst>
                </p:cNvPr>
                <p:cNvCxnSpPr>
                  <a:cxnSpLocks/>
                </p:cNvCxnSpPr>
                <p:nvPr/>
              </p:nvCxnSpPr>
              <p:spPr>
                <a:xfrm rot="16200000">
                  <a:off x="1770930" y="4881497"/>
                  <a:ext cx="0" cy="71215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Conector de Seta Reta 78">
                  <a:extLst>
                    <a:ext uri="{FF2B5EF4-FFF2-40B4-BE49-F238E27FC236}">
                      <a16:creationId xmlns:a16="http://schemas.microsoft.com/office/drawing/2014/main" id="{A6BDC8ED-5EC5-CBFD-0251-B39AEC82DC5C}"/>
                    </a:ext>
                  </a:extLst>
                </p:cNvPr>
                <p:cNvCxnSpPr>
                  <a:cxnSpLocks/>
                </p:cNvCxnSpPr>
                <p:nvPr/>
              </p:nvCxnSpPr>
              <p:spPr>
                <a:xfrm>
                  <a:off x="1414850" y="5207096"/>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Conector de Seta Reta 79">
                  <a:extLst>
                    <a:ext uri="{FF2B5EF4-FFF2-40B4-BE49-F238E27FC236}">
                      <a16:creationId xmlns:a16="http://schemas.microsoft.com/office/drawing/2014/main" id="{03459A5E-FFDD-BA73-5973-3C2E8FEA4CDE}"/>
                    </a:ext>
                  </a:extLst>
                </p:cNvPr>
                <p:cNvCxnSpPr>
                  <a:cxnSpLocks/>
                </p:cNvCxnSpPr>
                <p:nvPr/>
              </p:nvCxnSpPr>
              <p:spPr>
                <a:xfrm>
                  <a:off x="2128350" y="5208048"/>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6" name="Agrupar 85">
                <a:extLst>
                  <a:ext uri="{FF2B5EF4-FFF2-40B4-BE49-F238E27FC236}">
                    <a16:creationId xmlns:a16="http://schemas.microsoft.com/office/drawing/2014/main" id="{BDEF2EB5-0710-CC4E-93E5-25B01A1EA648}"/>
                  </a:ext>
                </a:extLst>
              </p:cNvPr>
              <p:cNvGrpSpPr/>
              <p:nvPr/>
            </p:nvGrpSpPr>
            <p:grpSpPr>
              <a:xfrm>
                <a:off x="2265984" y="6030567"/>
                <a:ext cx="713500" cy="60007"/>
                <a:chOff x="1414850" y="5207096"/>
                <a:chExt cx="713500" cy="60007"/>
              </a:xfrm>
            </p:grpSpPr>
            <p:cxnSp>
              <p:nvCxnSpPr>
                <p:cNvPr id="87" name="Conector de Seta Reta 86">
                  <a:extLst>
                    <a:ext uri="{FF2B5EF4-FFF2-40B4-BE49-F238E27FC236}">
                      <a16:creationId xmlns:a16="http://schemas.microsoft.com/office/drawing/2014/main" id="{30D4FE44-10C6-0310-9179-66C3E8DEBF77}"/>
                    </a:ext>
                  </a:extLst>
                </p:cNvPr>
                <p:cNvCxnSpPr>
                  <a:cxnSpLocks/>
                </p:cNvCxnSpPr>
                <p:nvPr/>
              </p:nvCxnSpPr>
              <p:spPr>
                <a:xfrm rot="16200000">
                  <a:off x="1770930" y="4881497"/>
                  <a:ext cx="0" cy="71215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Conector de Seta Reta 87">
                  <a:extLst>
                    <a:ext uri="{FF2B5EF4-FFF2-40B4-BE49-F238E27FC236}">
                      <a16:creationId xmlns:a16="http://schemas.microsoft.com/office/drawing/2014/main" id="{F9CA5775-9518-0570-1F86-B791AC4C3F6E}"/>
                    </a:ext>
                  </a:extLst>
                </p:cNvPr>
                <p:cNvCxnSpPr>
                  <a:cxnSpLocks/>
                </p:cNvCxnSpPr>
                <p:nvPr/>
              </p:nvCxnSpPr>
              <p:spPr>
                <a:xfrm>
                  <a:off x="1414850" y="5207096"/>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Conector de Seta Reta 88">
                  <a:extLst>
                    <a:ext uri="{FF2B5EF4-FFF2-40B4-BE49-F238E27FC236}">
                      <a16:creationId xmlns:a16="http://schemas.microsoft.com/office/drawing/2014/main" id="{5CB2B400-D272-BF76-FB95-CE9D2468BD89}"/>
                    </a:ext>
                  </a:extLst>
                </p:cNvPr>
                <p:cNvCxnSpPr>
                  <a:cxnSpLocks/>
                </p:cNvCxnSpPr>
                <p:nvPr/>
              </p:nvCxnSpPr>
              <p:spPr>
                <a:xfrm>
                  <a:off x="2128350" y="5208048"/>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0" name="Agrupar 89">
                <a:extLst>
                  <a:ext uri="{FF2B5EF4-FFF2-40B4-BE49-F238E27FC236}">
                    <a16:creationId xmlns:a16="http://schemas.microsoft.com/office/drawing/2014/main" id="{A9F0ABAB-01C2-9B97-4B10-460F59775CB9}"/>
                  </a:ext>
                </a:extLst>
              </p:cNvPr>
              <p:cNvGrpSpPr/>
              <p:nvPr/>
            </p:nvGrpSpPr>
            <p:grpSpPr>
              <a:xfrm rot="10800000">
                <a:off x="2394818" y="4955103"/>
                <a:ext cx="456791" cy="56350"/>
                <a:chOff x="1414850" y="5207096"/>
                <a:chExt cx="713500" cy="60007"/>
              </a:xfrm>
            </p:grpSpPr>
            <p:cxnSp>
              <p:nvCxnSpPr>
                <p:cNvPr id="91" name="Conector de Seta Reta 90">
                  <a:extLst>
                    <a:ext uri="{FF2B5EF4-FFF2-40B4-BE49-F238E27FC236}">
                      <a16:creationId xmlns:a16="http://schemas.microsoft.com/office/drawing/2014/main" id="{820A327E-2AD6-1819-9895-16F92433D8C2}"/>
                    </a:ext>
                  </a:extLst>
                </p:cNvPr>
                <p:cNvCxnSpPr>
                  <a:cxnSpLocks/>
                </p:cNvCxnSpPr>
                <p:nvPr/>
              </p:nvCxnSpPr>
              <p:spPr>
                <a:xfrm rot="16200000">
                  <a:off x="1770930" y="4881497"/>
                  <a:ext cx="0" cy="71215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Conector de Seta Reta 91">
                  <a:extLst>
                    <a:ext uri="{FF2B5EF4-FFF2-40B4-BE49-F238E27FC236}">
                      <a16:creationId xmlns:a16="http://schemas.microsoft.com/office/drawing/2014/main" id="{80E8E7DD-D9F6-13B4-7215-7540A396A6B3}"/>
                    </a:ext>
                  </a:extLst>
                </p:cNvPr>
                <p:cNvCxnSpPr>
                  <a:cxnSpLocks/>
                </p:cNvCxnSpPr>
                <p:nvPr/>
              </p:nvCxnSpPr>
              <p:spPr>
                <a:xfrm>
                  <a:off x="1414850" y="5207096"/>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3" name="Conector de Seta Reta 92">
                  <a:extLst>
                    <a:ext uri="{FF2B5EF4-FFF2-40B4-BE49-F238E27FC236}">
                      <a16:creationId xmlns:a16="http://schemas.microsoft.com/office/drawing/2014/main" id="{4ABB299F-3DF2-5FA6-1F47-7668ADA55029}"/>
                    </a:ext>
                  </a:extLst>
                </p:cNvPr>
                <p:cNvCxnSpPr>
                  <a:cxnSpLocks/>
                </p:cNvCxnSpPr>
                <p:nvPr/>
              </p:nvCxnSpPr>
              <p:spPr>
                <a:xfrm>
                  <a:off x="2128350" y="5208048"/>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4" name="Agrupar 93">
                <a:extLst>
                  <a:ext uri="{FF2B5EF4-FFF2-40B4-BE49-F238E27FC236}">
                    <a16:creationId xmlns:a16="http://schemas.microsoft.com/office/drawing/2014/main" id="{390AF4C1-9F6B-120A-230C-DE06DE18FC54}"/>
                  </a:ext>
                </a:extLst>
              </p:cNvPr>
              <p:cNvGrpSpPr/>
              <p:nvPr/>
            </p:nvGrpSpPr>
            <p:grpSpPr>
              <a:xfrm>
                <a:off x="1555716" y="5625809"/>
                <a:ext cx="442070" cy="45719"/>
                <a:chOff x="1414850" y="5207096"/>
                <a:chExt cx="713500" cy="60007"/>
              </a:xfrm>
            </p:grpSpPr>
            <p:cxnSp>
              <p:nvCxnSpPr>
                <p:cNvPr id="95" name="Conector de Seta Reta 94">
                  <a:extLst>
                    <a:ext uri="{FF2B5EF4-FFF2-40B4-BE49-F238E27FC236}">
                      <a16:creationId xmlns:a16="http://schemas.microsoft.com/office/drawing/2014/main" id="{5EFEB705-8690-771F-0092-6148DAB264AD}"/>
                    </a:ext>
                  </a:extLst>
                </p:cNvPr>
                <p:cNvCxnSpPr>
                  <a:cxnSpLocks/>
                </p:cNvCxnSpPr>
                <p:nvPr/>
              </p:nvCxnSpPr>
              <p:spPr>
                <a:xfrm rot="16200000">
                  <a:off x="1770930" y="4881497"/>
                  <a:ext cx="0" cy="71215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Conector de Seta Reta 95">
                  <a:extLst>
                    <a:ext uri="{FF2B5EF4-FFF2-40B4-BE49-F238E27FC236}">
                      <a16:creationId xmlns:a16="http://schemas.microsoft.com/office/drawing/2014/main" id="{06DBFA9A-DAD8-B081-95C9-49A7120281DF}"/>
                    </a:ext>
                  </a:extLst>
                </p:cNvPr>
                <p:cNvCxnSpPr>
                  <a:cxnSpLocks/>
                </p:cNvCxnSpPr>
                <p:nvPr/>
              </p:nvCxnSpPr>
              <p:spPr>
                <a:xfrm>
                  <a:off x="1414850" y="5207096"/>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Conector de Seta Reta 96">
                  <a:extLst>
                    <a:ext uri="{FF2B5EF4-FFF2-40B4-BE49-F238E27FC236}">
                      <a16:creationId xmlns:a16="http://schemas.microsoft.com/office/drawing/2014/main" id="{5FDAC3B5-08AF-F505-4718-8C658A088844}"/>
                    </a:ext>
                  </a:extLst>
                </p:cNvPr>
                <p:cNvCxnSpPr>
                  <a:cxnSpLocks/>
                </p:cNvCxnSpPr>
                <p:nvPr/>
              </p:nvCxnSpPr>
              <p:spPr>
                <a:xfrm>
                  <a:off x="2128350" y="5208048"/>
                  <a:ext cx="0" cy="590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8" name="CaixaDeTexto 97">
                <a:extLst>
                  <a:ext uri="{FF2B5EF4-FFF2-40B4-BE49-F238E27FC236}">
                    <a16:creationId xmlns:a16="http://schemas.microsoft.com/office/drawing/2014/main" id="{0EDE4D90-E72D-7BBD-24EC-D97DBF410656}"/>
                  </a:ext>
                </a:extLst>
              </p:cNvPr>
              <p:cNvSpPr txBox="1"/>
              <p:nvPr/>
            </p:nvSpPr>
            <p:spPr>
              <a:xfrm>
                <a:off x="2388316" y="4800126"/>
                <a:ext cx="578114" cy="246221"/>
              </a:xfrm>
              <a:prstGeom prst="rect">
                <a:avLst/>
              </a:prstGeom>
              <a:noFill/>
            </p:spPr>
            <p:txBody>
              <a:bodyPr wrap="square" rtlCol="0">
                <a:spAutoFit/>
              </a:bodyPr>
              <a:lstStyle/>
              <a:p>
                <a:r>
                  <a:rPr lang="pt-BR" sz="1000" dirty="0"/>
                  <a:t>2.5 mm</a:t>
                </a:r>
                <a:endParaRPr lang="en-US" sz="1000" dirty="0"/>
              </a:p>
            </p:txBody>
          </p:sp>
          <p:sp>
            <p:nvSpPr>
              <p:cNvPr id="99" name="CaixaDeTexto 98">
                <a:extLst>
                  <a:ext uri="{FF2B5EF4-FFF2-40B4-BE49-F238E27FC236}">
                    <a16:creationId xmlns:a16="http://schemas.microsoft.com/office/drawing/2014/main" id="{11A13D70-3258-FBF6-6B65-9DD34FE7B281}"/>
                  </a:ext>
                </a:extLst>
              </p:cNvPr>
              <p:cNvSpPr txBox="1"/>
              <p:nvPr/>
            </p:nvSpPr>
            <p:spPr>
              <a:xfrm>
                <a:off x="3030581" y="5120390"/>
                <a:ext cx="578114" cy="246221"/>
              </a:xfrm>
              <a:prstGeom prst="rect">
                <a:avLst/>
              </a:prstGeom>
              <a:noFill/>
            </p:spPr>
            <p:txBody>
              <a:bodyPr wrap="square" rtlCol="0">
                <a:spAutoFit/>
              </a:bodyPr>
              <a:lstStyle/>
              <a:p>
                <a:r>
                  <a:rPr lang="pt-BR" sz="1000" dirty="0"/>
                  <a:t>2.0 mm</a:t>
                </a:r>
                <a:endParaRPr lang="en-US" sz="1000" dirty="0"/>
              </a:p>
            </p:txBody>
          </p:sp>
          <p:sp>
            <p:nvSpPr>
              <p:cNvPr id="100" name="CaixaDeTexto 99">
                <a:extLst>
                  <a:ext uri="{FF2B5EF4-FFF2-40B4-BE49-F238E27FC236}">
                    <a16:creationId xmlns:a16="http://schemas.microsoft.com/office/drawing/2014/main" id="{242EAD65-CBFA-8CD2-EEC1-FD3DC14C8C58}"/>
                  </a:ext>
                </a:extLst>
              </p:cNvPr>
              <p:cNvSpPr txBox="1"/>
              <p:nvPr/>
            </p:nvSpPr>
            <p:spPr>
              <a:xfrm>
                <a:off x="3030581" y="5575754"/>
                <a:ext cx="578114" cy="246221"/>
              </a:xfrm>
              <a:prstGeom prst="rect">
                <a:avLst/>
              </a:prstGeom>
              <a:noFill/>
            </p:spPr>
            <p:txBody>
              <a:bodyPr wrap="square" rtlCol="0">
                <a:spAutoFit/>
              </a:bodyPr>
              <a:lstStyle/>
              <a:p>
                <a:r>
                  <a:rPr lang="pt-BR" sz="1000" dirty="0"/>
                  <a:t>3.0 mm</a:t>
                </a:r>
                <a:endParaRPr lang="en-US" sz="1000" dirty="0"/>
              </a:p>
            </p:txBody>
          </p:sp>
          <p:sp>
            <p:nvSpPr>
              <p:cNvPr id="101" name="CaixaDeTexto 100">
                <a:extLst>
                  <a:ext uri="{FF2B5EF4-FFF2-40B4-BE49-F238E27FC236}">
                    <a16:creationId xmlns:a16="http://schemas.microsoft.com/office/drawing/2014/main" id="{E7C29E48-77D4-CA08-881A-7459CD93E87E}"/>
                  </a:ext>
                </a:extLst>
              </p:cNvPr>
              <p:cNvSpPr txBox="1"/>
              <p:nvPr/>
            </p:nvSpPr>
            <p:spPr>
              <a:xfrm>
                <a:off x="2362446" y="6028807"/>
                <a:ext cx="578114" cy="246221"/>
              </a:xfrm>
              <a:prstGeom prst="rect">
                <a:avLst/>
              </a:prstGeom>
              <a:noFill/>
            </p:spPr>
            <p:txBody>
              <a:bodyPr wrap="square" rtlCol="0">
                <a:spAutoFit/>
              </a:bodyPr>
              <a:lstStyle/>
              <a:p>
                <a:r>
                  <a:rPr lang="pt-BR" sz="1000" dirty="0"/>
                  <a:t>4.0 mm</a:t>
                </a:r>
                <a:endParaRPr lang="en-US" sz="1000" dirty="0"/>
              </a:p>
            </p:txBody>
          </p:sp>
          <p:sp>
            <p:nvSpPr>
              <p:cNvPr id="102" name="CaixaDeTexto 101">
                <a:extLst>
                  <a:ext uri="{FF2B5EF4-FFF2-40B4-BE49-F238E27FC236}">
                    <a16:creationId xmlns:a16="http://schemas.microsoft.com/office/drawing/2014/main" id="{7E60CD63-9CD3-DB6B-7672-7187A9ED330A}"/>
                  </a:ext>
                </a:extLst>
              </p:cNvPr>
              <p:cNvSpPr txBox="1"/>
              <p:nvPr/>
            </p:nvSpPr>
            <p:spPr>
              <a:xfrm>
                <a:off x="1550790" y="6033906"/>
                <a:ext cx="578114" cy="246221"/>
              </a:xfrm>
              <a:prstGeom prst="rect">
                <a:avLst/>
              </a:prstGeom>
              <a:noFill/>
            </p:spPr>
            <p:txBody>
              <a:bodyPr wrap="square" rtlCol="0">
                <a:spAutoFit/>
              </a:bodyPr>
              <a:lstStyle/>
              <a:p>
                <a:r>
                  <a:rPr lang="pt-BR" sz="1000" dirty="0"/>
                  <a:t>4.0 mm</a:t>
                </a:r>
                <a:endParaRPr lang="en-US" sz="1000" dirty="0"/>
              </a:p>
            </p:txBody>
          </p:sp>
          <p:sp>
            <p:nvSpPr>
              <p:cNvPr id="103" name="CaixaDeTexto 102">
                <a:extLst>
                  <a:ext uri="{FF2B5EF4-FFF2-40B4-BE49-F238E27FC236}">
                    <a16:creationId xmlns:a16="http://schemas.microsoft.com/office/drawing/2014/main" id="{CC23416E-FF60-9EA4-E758-59DF53030DD4}"/>
                  </a:ext>
                </a:extLst>
              </p:cNvPr>
              <p:cNvSpPr txBox="1"/>
              <p:nvPr/>
            </p:nvSpPr>
            <p:spPr>
              <a:xfrm>
                <a:off x="887898" y="5525195"/>
                <a:ext cx="578114" cy="246221"/>
              </a:xfrm>
              <a:prstGeom prst="rect">
                <a:avLst/>
              </a:prstGeom>
              <a:noFill/>
            </p:spPr>
            <p:txBody>
              <a:bodyPr wrap="square" rtlCol="0">
                <a:spAutoFit/>
              </a:bodyPr>
              <a:lstStyle/>
              <a:p>
                <a:r>
                  <a:rPr lang="pt-BR" sz="1000" dirty="0"/>
                  <a:t>4.0 mm</a:t>
                </a:r>
                <a:endParaRPr lang="en-US" sz="1000" dirty="0"/>
              </a:p>
            </p:txBody>
          </p:sp>
          <p:sp>
            <p:nvSpPr>
              <p:cNvPr id="104" name="CaixaDeTexto 103">
                <a:extLst>
                  <a:ext uri="{FF2B5EF4-FFF2-40B4-BE49-F238E27FC236}">
                    <a16:creationId xmlns:a16="http://schemas.microsoft.com/office/drawing/2014/main" id="{B6369585-3351-4818-E01B-26CF680BA2D4}"/>
                  </a:ext>
                </a:extLst>
              </p:cNvPr>
              <p:cNvSpPr txBox="1"/>
              <p:nvPr/>
            </p:nvSpPr>
            <p:spPr>
              <a:xfrm>
                <a:off x="1559630" y="5485197"/>
                <a:ext cx="602307" cy="230832"/>
              </a:xfrm>
              <a:prstGeom prst="rect">
                <a:avLst/>
              </a:prstGeom>
              <a:noFill/>
            </p:spPr>
            <p:txBody>
              <a:bodyPr wrap="square" rtlCol="0">
                <a:spAutoFit/>
              </a:bodyPr>
              <a:lstStyle/>
              <a:p>
                <a:r>
                  <a:rPr lang="pt-BR" sz="900" dirty="0"/>
                  <a:t>2.5 mm</a:t>
                </a:r>
                <a:endParaRPr lang="en-US" sz="900" dirty="0"/>
              </a:p>
            </p:txBody>
          </p:sp>
        </p:grpSp>
        <p:sp>
          <p:nvSpPr>
            <p:cNvPr id="107" name="CaixaDeTexto 106">
              <a:extLst>
                <a:ext uri="{FF2B5EF4-FFF2-40B4-BE49-F238E27FC236}">
                  <a16:creationId xmlns:a16="http://schemas.microsoft.com/office/drawing/2014/main" id="{6D645C9C-9F90-8322-027F-EC29AAEAA3BD}"/>
                </a:ext>
              </a:extLst>
            </p:cNvPr>
            <p:cNvSpPr txBox="1"/>
            <p:nvPr/>
          </p:nvSpPr>
          <p:spPr>
            <a:xfrm>
              <a:off x="575818" y="6235346"/>
              <a:ext cx="3727392" cy="369332"/>
            </a:xfrm>
            <a:prstGeom prst="rect">
              <a:avLst/>
            </a:prstGeom>
            <a:noFill/>
          </p:spPr>
          <p:txBody>
            <a:bodyPr wrap="square" rtlCol="0">
              <a:spAutoFit/>
            </a:bodyPr>
            <a:lstStyle/>
            <a:p>
              <a:r>
                <a:rPr lang="en-US" dirty="0"/>
                <a:t>1 by 1 block type dimensions</a:t>
              </a:r>
            </a:p>
          </p:txBody>
        </p:sp>
      </p:grpSp>
      <p:pic>
        <p:nvPicPr>
          <p:cNvPr id="8" name="Imagem 7" descr="Tela de computador com texto preto sobre fundo branco&#10;&#10;Descrição gerada automaticamente com confiança baixa">
            <a:extLst>
              <a:ext uri="{FF2B5EF4-FFF2-40B4-BE49-F238E27FC236}">
                <a16:creationId xmlns:a16="http://schemas.microsoft.com/office/drawing/2014/main" id="{447A7701-555B-B5F3-E468-684028181CE2}"/>
              </a:ext>
            </a:extLst>
          </p:cNvPr>
          <p:cNvPicPr>
            <a:picLocks noChangeAspect="1"/>
          </p:cNvPicPr>
          <p:nvPr/>
        </p:nvPicPr>
        <p:blipFill>
          <a:blip r:embed="rId4"/>
          <a:stretch>
            <a:fillRect/>
          </a:stretch>
        </p:blipFill>
        <p:spPr>
          <a:xfrm>
            <a:off x="3506319" y="4728479"/>
            <a:ext cx="3277498" cy="1521696"/>
          </a:xfrm>
          <a:prstGeom prst="rect">
            <a:avLst/>
          </a:prstGeom>
        </p:spPr>
      </p:pic>
      <p:sp>
        <p:nvSpPr>
          <p:cNvPr id="11" name="CaixaDeTexto 10">
            <a:extLst>
              <a:ext uri="{FF2B5EF4-FFF2-40B4-BE49-F238E27FC236}">
                <a16:creationId xmlns:a16="http://schemas.microsoft.com/office/drawing/2014/main" id="{FA769C5D-31F4-88F1-F452-CD8E550A964F}"/>
              </a:ext>
            </a:extLst>
          </p:cNvPr>
          <p:cNvSpPr txBox="1"/>
          <p:nvPr/>
        </p:nvSpPr>
        <p:spPr>
          <a:xfrm>
            <a:off x="4182736" y="6232135"/>
            <a:ext cx="4545973" cy="369332"/>
          </a:xfrm>
          <a:prstGeom prst="rect">
            <a:avLst/>
          </a:prstGeom>
          <a:noFill/>
        </p:spPr>
        <p:txBody>
          <a:bodyPr wrap="square" rtlCol="0">
            <a:spAutoFit/>
          </a:bodyPr>
          <a:lstStyle/>
          <a:p>
            <a:r>
              <a:rPr lang="en-US" dirty="0"/>
              <a:t>Available block types               Support block   </a:t>
            </a:r>
          </a:p>
        </p:txBody>
      </p:sp>
      <p:pic>
        <p:nvPicPr>
          <p:cNvPr id="24" name="Imagem 23" descr="Garrafa de plástico&#10;&#10;Descrição gerada automaticamente com confiança baixa">
            <a:extLst>
              <a:ext uri="{FF2B5EF4-FFF2-40B4-BE49-F238E27FC236}">
                <a16:creationId xmlns:a16="http://schemas.microsoft.com/office/drawing/2014/main" id="{9548ECE1-C5AD-59C9-EF6A-4BBE676303B7}"/>
              </a:ext>
            </a:extLst>
          </p:cNvPr>
          <p:cNvPicPr>
            <a:picLocks noChangeAspect="1"/>
          </p:cNvPicPr>
          <p:nvPr/>
        </p:nvPicPr>
        <p:blipFill>
          <a:blip r:embed="rId5"/>
          <a:stretch>
            <a:fillRect/>
          </a:stretch>
        </p:blipFill>
        <p:spPr>
          <a:xfrm>
            <a:off x="7103170" y="4728479"/>
            <a:ext cx="1400562" cy="1550451"/>
          </a:xfrm>
          <a:prstGeom prst="rect">
            <a:avLst/>
          </a:prstGeom>
        </p:spPr>
      </p:pic>
    </p:spTree>
    <p:extLst>
      <p:ext uri="{BB962C8B-B14F-4D97-AF65-F5344CB8AC3E}">
        <p14:creationId xmlns:p14="http://schemas.microsoft.com/office/powerpoint/2010/main" val="3825290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6A5D3-CF26-593A-8691-56713C6578A8}"/>
              </a:ext>
            </a:extLst>
          </p:cNvPr>
          <p:cNvSpPr>
            <a:spLocks noGrp="1"/>
          </p:cNvSpPr>
          <p:nvPr>
            <p:ph type="title"/>
          </p:nvPr>
        </p:nvSpPr>
        <p:spPr/>
        <p:txBody>
          <a:bodyPr/>
          <a:lstStyle/>
          <a:p>
            <a:r>
              <a:rPr lang="en-US" dirty="0"/>
              <a:t>FROM CAD TO BLOCK MODEL</a:t>
            </a:r>
          </a:p>
        </p:txBody>
      </p:sp>
      <p:sp>
        <p:nvSpPr>
          <p:cNvPr id="3" name="Espaço Reservado para Conteúdo 2">
            <a:extLst>
              <a:ext uri="{FF2B5EF4-FFF2-40B4-BE49-F238E27FC236}">
                <a16:creationId xmlns:a16="http://schemas.microsoft.com/office/drawing/2014/main" id="{39F7A6E0-CA81-7AF5-49E4-C4C71019E538}"/>
              </a:ext>
            </a:extLst>
          </p:cNvPr>
          <p:cNvSpPr>
            <a:spLocks noGrp="1"/>
          </p:cNvSpPr>
          <p:nvPr>
            <p:ph idx="1"/>
          </p:nvPr>
        </p:nvSpPr>
        <p:spPr>
          <a:xfrm>
            <a:off x="581191" y="1984184"/>
            <a:ext cx="8094179" cy="3630795"/>
          </a:xfrm>
        </p:spPr>
        <p:txBody>
          <a:bodyPr anchor="t"/>
          <a:lstStyle/>
          <a:p>
            <a:pPr marL="305435" indent="-305435"/>
            <a:r>
              <a:rPr lang="en-US" dirty="0"/>
              <a:t>A web service transform the CAD object to voxel representation. </a:t>
            </a:r>
            <a:r>
              <a:rPr lang="ja-JP" altLang="en-US" sz="900" dirty="0">
                <a:solidFill>
                  <a:srgbClr val="0070C0"/>
                </a:solidFill>
                <a:ea typeface="+mn-lt"/>
                <a:cs typeface="+mn-lt"/>
              </a:rPr>
              <a:t>*</a:t>
            </a:r>
            <a:endParaRPr lang="en-US" dirty="0">
              <a:solidFill>
                <a:srgbClr val="0070C0"/>
              </a:solidFill>
            </a:endParaRPr>
          </a:p>
          <a:p>
            <a:pPr marL="305435" indent="-305435"/>
            <a:r>
              <a:rPr lang="en-US" dirty="0">
                <a:solidFill>
                  <a:schemeClr val="accent1"/>
                </a:solidFill>
              </a:rPr>
              <a:t>An algorithm fills each layer with a good </a:t>
            </a:r>
            <a:r>
              <a:rPr lang="en-US" dirty="0"/>
              <a:t>set of blocks that fills exactly the voxel model shape.</a:t>
            </a:r>
            <a:endParaRPr lang="en-US" dirty="0">
              <a:solidFill>
                <a:schemeClr val="tx1"/>
              </a:solidFill>
            </a:endParaRPr>
          </a:p>
          <a:p>
            <a:pPr marL="305435" indent="-305435"/>
            <a:r>
              <a:rPr lang="en-US" dirty="0"/>
              <a:t>Necessary to add color to blocks manually.</a:t>
            </a:r>
          </a:p>
          <a:p>
            <a:pPr marL="305435" indent="-305435"/>
            <a:endParaRPr lang="en-US" dirty="0"/>
          </a:p>
          <a:p>
            <a:pPr marL="305435" indent="-305435"/>
            <a:endParaRPr lang="en-US" dirty="0"/>
          </a:p>
          <a:p>
            <a:pPr marL="305435" indent="-305435"/>
            <a:endParaRPr lang="en-US" dirty="0"/>
          </a:p>
        </p:txBody>
      </p:sp>
      <p:pic>
        <p:nvPicPr>
          <p:cNvPr id="4" name="図 3">
            <a:extLst>
              <a:ext uri="{FF2B5EF4-FFF2-40B4-BE49-F238E27FC236}">
                <a16:creationId xmlns:a16="http://schemas.microsoft.com/office/drawing/2014/main" id="{7A6F112F-4134-1D47-FCEB-EB0FE2C2A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5" name="Espaço Reservado para Número de Slide 4">
            <a:extLst>
              <a:ext uri="{FF2B5EF4-FFF2-40B4-BE49-F238E27FC236}">
                <a16:creationId xmlns:a16="http://schemas.microsoft.com/office/drawing/2014/main" id="{84E08C4B-BDF4-EE37-92D7-2843494A6191}"/>
              </a:ext>
            </a:extLst>
          </p:cNvPr>
          <p:cNvSpPr>
            <a:spLocks noGrp="1"/>
          </p:cNvSpPr>
          <p:nvPr>
            <p:ph type="sldNum" sz="quarter" idx="12"/>
          </p:nvPr>
        </p:nvSpPr>
        <p:spPr>
          <a:xfrm>
            <a:off x="8344306" y="6494377"/>
            <a:ext cx="770468" cy="365125"/>
          </a:xfrm>
        </p:spPr>
        <p:txBody>
          <a:bodyPr/>
          <a:lstStyle/>
          <a:p>
            <a:fld id="{D57F1E4F-1CFF-5643-939E-217C01CDF565}" type="slidenum">
              <a:rPr lang="en-US" sz="2000" smtClean="0"/>
              <a:pPr/>
              <a:t>7</a:t>
            </a:fld>
            <a:endParaRPr lang="en-US" sz="2000" dirty="0"/>
          </a:p>
        </p:txBody>
      </p:sp>
      <p:grpSp>
        <p:nvGrpSpPr>
          <p:cNvPr id="16" name="Agrupar 15">
            <a:extLst>
              <a:ext uri="{FF2B5EF4-FFF2-40B4-BE49-F238E27FC236}">
                <a16:creationId xmlns:a16="http://schemas.microsoft.com/office/drawing/2014/main" id="{D3F4EC70-61F7-C429-2A9D-B2654BC85E20}"/>
              </a:ext>
            </a:extLst>
          </p:cNvPr>
          <p:cNvGrpSpPr/>
          <p:nvPr/>
        </p:nvGrpSpPr>
        <p:grpSpPr>
          <a:xfrm>
            <a:off x="644311" y="4231500"/>
            <a:ext cx="8031059" cy="2263118"/>
            <a:chOff x="698481" y="4444243"/>
            <a:chExt cx="8031059" cy="2263118"/>
          </a:xfrm>
        </p:grpSpPr>
        <p:grpSp>
          <p:nvGrpSpPr>
            <p:cNvPr id="14" name="Agrupar 13">
              <a:extLst>
                <a:ext uri="{FF2B5EF4-FFF2-40B4-BE49-F238E27FC236}">
                  <a16:creationId xmlns:a16="http://schemas.microsoft.com/office/drawing/2014/main" id="{275BB7E4-4D02-C8D3-D4FF-4E3D11EA341B}"/>
                </a:ext>
              </a:extLst>
            </p:cNvPr>
            <p:cNvGrpSpPr/>
            <p:nvPr/>
          </p:nvGrpSpPr>
          <p:grpSpPr>
            <a:xfrm>
              <a:off x="698481" y="4444243"/>
              <a:ext cx="7747038" cy="1924113"/>
              <a:chOff x="755326" y="4795777"/>
              <a:chExt cx="7747038" cy="1924113"/>
            </a:xfrm>
          </p:grpSpPr>
          <p:sp>
            <p:nvSpPr>
              <p:cNvPr id="7" name="右矢印 15">
                <a:extLst>
                  <a:ext uri="{FF2B5EF4-FFF2-40B4-BE49-F238E27FC236}">
                    <a16:creationId xmlns:a16="http://schemas.microsoft.com/office/drawing/2014/main" id="{6E9876D9-C86E-330F-BAB8-45EAB61BD27A}"/>
                  </a:ext>
                </a:extLst>
              </p:cNvPr>
              <p:cNvSpPr/>
              <p:nvPr/>
            </p:nvSpPr>
            <p:spPr>
              <a:xfrm>
                <a:off x="2875567" y="5579333"/>
                <a:ext cx="601750" cy="3131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8" name="右矢印 16">
                <a:extLst>
                  <a:ext uri="{FF2B5EF4-FFF2-40B4-BE49-F238E27FC236}">
                    <a16:creationId xmlns:a16="http://schemas.microsoft.com/office/drawing/2014/main" id="{F6DADB2C-E17D-5968-C317-6EEF17AEC5A6}"/>
                  </a:ext>
                </a:extLst>
              </p:cNvPr>
              <p:cNvSpPr/>
              <p:nvPr/>
            </p:nvSpPr>
            <p:spPr>
              <a:xfrm>
                <a:off x="5700189" y="5579333"/>
                <a:ext cx="601750" cy="3131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pic>
            <p:nvPicPr>
              <p:cNvPr id="10" name="Imagem 9" descr="Brinquedo de lego&#10;&#10;Descrição gerada automaticamente com confiança média">
                <a:extLst>
                  <a:ext uri="{FF2B5EF4-FFF2-40B4-BE49-F238E27FC236}">
                    <a16:creationId xmlns:a16="http://schemas.microsoft.com/office/drawing/2014/main" id="{DD7AD677-D2A7-8732-C098-C8921828EDA7}"/>
                  </a:ext>
                </a:extLst>
              </p:cNvPr>
              <p:cNvPicPr>
                <a:picLocks noChangeAspect="1"/>
              </p:cNvPicPr>
              <p:nvPr/>
            </p:nvPicPr>
            <p:blipFill rotWithShape="1">
              <a:blip r:embed="rId4"/>
              <a:srcRect t="7825" b="7825"/>
              <a:stretch/>
            </p:blipFill>
            <p:spPr>
              <a:xfrm>
                <a:off x="6715936" y="4795777"/>
                <a:ext cx="1786428" cy="1880219"/>
              </a:xfrm>
              <a:prstGeom prst="rect">
                <a:avLst/>
              </a:prstGeom>
            </p:spPr>
          </p:pic>
          <p:pic>
            <p:nvPicPr>
              <p:cNvPr id="11" name="Imagem 10" descr="Foto em preto e branco de gato em fundo branco&#10;&#10;Descrição gerada automaticamente">
                <a:extLst>
                  <a:ext uri="{FF2B5EF4-FFF2-40B4-BE49-F238E27FC236}">
                    <a16:creationId xmlns:a16="http://schemas.microsoft.com/office/drawing/2014/main" id="{EC4858B6-AC3E-CC06-036D-F4646F3BE966}"/>
                  </a:ext>
                </a:extLst>
              </p:cNvPr>
              <p:cNvPicPr>
                <a:picLocks noChangeAspect="1"/>
              </p:cNvPicPr>
              <p:nvPr/>
            </p:nvPicPr>
            <p:blipFill>
              <a:blip r:embed="rId5"/>
              <a:stretch>
                <a:fillRect/>
              </a:stretch>
            </p:blipFill>
            <p:spPr>
              <a:xfrm>
                <a:off x="755326" y="4795777"/>
                <a:ext cx="1800355" cy="1880219"/>
              </a:xfrm>
              <a:prstGeom prst="rect">
                <a:avLst/>
              </a:prstGeom>
            </p:spPr>
          </p:pic>
          <p:pic>
            <p:nvPicPr>
              <p:cNvPr id="13" name="Imagem 12" descr="Desenho técnico&#10;&#10;Descrição gerada automaticamente com confiança média">
                <a:extLst>
                  <a:ext uri="{FF2B5EF4-FFF2-40B4-BE49-F238E27FC236}">
                    <a16:creationId xmlns:a16="http://schemas.microsoft.com/office/drawing/2014/main" id="{EBCF7888-2292-E9C0-E019-33886C575E9D}"/>
                  </a:ext>
                </a:extLst>
              </p:cNvPr>
              <p:cNvPicPr>
                <a:picLocks noChangeAspect="1"/>
              </p:cNvPicPr>
              <p:nvPr/>
            </p:nvPicPr>
            <p:blipFill>
              <a:blip r:embed="rId6"/>
              <a:stretch>
                <a:fillRect/>
              </a:stretch>
            </p:blipFill>
            <p:spPr>
              <a:xfrm>
                <a:off x="3735631" y="4795777"/>
                <a:ext cx="1800354" cy="1924113"/>
              </a:xfrm>
              <a:prstGeom prst="rect">
                <a:avLst/>
              </a:prstGeom>
            </p:spPr>
          </p:pic>
        </p:grpSp>
        <p:sp>
          <p:nvSpPr>
            <p:cNvPr id="15" name="CaixaDeTexto 14">
              <a:extLst>
                <a:ext uri="{FF2B5EF4-FFF2-40B4-BE49-F238E27FC236}">
                  <a16:creationId xmlns:a16="http://schemas.microsoft.com/office/drawing/2014/main" id="{AD232CF4-586E-1E2C-EE76-E5EACE7207CF}"/>
                </a:ext>
              </a:extLst>
            </p:cNvPr>
            <p:cNvSpPr txBox="1"/>
            <p:nvPr/>
          </p:nvSpPr>
          <p:spPr>
            <a:xfrm>
              <a:off x="752651" y="6338029"/>
              <a:ext cx="7976889" cy="369332"/>
            </a:xfrm>
            <a:prstGeom prst="rect">
              <a:avLst/>
            </a:prstGeom>
            <a:noFill/>
          </p:spPr>
          <p:txBody>
            <a:bodyPr wrap="square" rtlCol="0">
              <a:spAutoFit/>
            </a:bodyPr>
            <a:lstStyle/>
            <a:p>
              <a:r>
                <a:rPr lang="en-US" dirty="0"/>
                <a:t>   CAD model                              Voxel model                        Initial Block Model</a:t>
              </a:r>
            </a:p>
          </p:txBody>
        </p:sp>
      </p:grpSp>
      <p:sp>
        <p:nvSpPr>
          <p:cNvPr id="6" name="テキスト ボックス 5">
            <a:extLst>
              <a:ext uri="{FF2B5EF4-FFF2-40B4-BE49-F238E27FC236}">
                <a16:creationId xmlns:a16="http://schemas.microsoft.com/office/drawing/2014/main" id="{420FE2C1-BF55-C3C5-E7EB-F71A71145D44}"/>
              </a:ext>
            </a:extLst>
          </p:cNvPr>
          <p:cNvSpPr txBox="1"/>
          <p:nvPr/>
        </p:nvSpPr>
        <p:spPr>
          <a:xfrm>
            <a:off x="449272" y="6547473"/>
            <a:ext cx="815956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900">
                <a:ea typeface="+mn-lt"/>
                <a:cs typeface="+mn-lt"/>
              </a:rPr>
              <a:t>*</a:t>
            </a:r>
            <a:r>
              <a:rPr lang="ja-JP" altLang="en-US" sz="900" dirty="0">
                <a:ea typeface="+mn-lt"/>
                <a:cs typeface="+mn-lt"/>
              </a:rPr>
              <a:t> </a:t>
            </a:r>
            <a:r>
              <a:rPr lang="ja-JP" sz="900" b="1">
                <a:solidFill>
                  <a:srgbClr val="0070C0"/>
                </a:solidFill>
                <a:ea typeface="+mn-lt"/>
                <a:cs typeface="+mn-lt"/>
              </a:rPr>
              <a:t>https://drububu.com/miscellaneous/voxelizer/?out=obj</a:t>
            </a:r>
            <a:endParaRPr lang="ja-JP" sz="900" b="1">
              <a:solidFill>
                <a:srgbClr val="0070C0"/>
              </a:solidFill>
              <a:ea typeface="HGｺﾞｼｯｸE"/>
            </a:endParaRPr>
          </a:p>
        </p:txBody>
      </p:sp>
    </p:spTree>
    <p:extLst>
      <p:ext uri="{BB962C8B-B14F-4D97-AF65-F5344CB8AC3E}">
        <p14:creationId xmlns:p14="http://schemas.microsoft.com/office/powerpoint/2010/main" val="3707105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6A5D3-CF26-593A-8691-56713C6578A8}"/>
              </a:ext>
            </a:extLst>
          </p:cNvPr>
          <p:cNvSpPr>
            <a:spLocks noGrp="1"/>
          </p:cNvSpPr>
          <p:nvPr>
            <p:ph type="title"/>
          </p:nvPr>
        </p:nvSpPr>
        <p:spPr/>
        <p:txBody>
          <a:bodyPr/>
          <a:lstStyle/>
          <a:p>
            <a:r>
              <a:rPr lang="en-US" dirty="0"/>
              <a:t>Assembly planning (1/3)</a:t>
            </a:r>
          </a:p>
        </p:txBody>
      </p:sp>
      <p:sp>
        <p:nvSpPr>
          <p:cNvPr id="3" name="Espaço Reservado para Conteúdo 2">
            <a:extLst>
              <a:ext uri="{FF2B5EF4-FFF2-40B4-BE49-F238E27FC236}">
                <a16:creationId xmlns:a16="http://schemas.microsoft.com/office/drawing/2014/main" id="{39F7A6E0-CA81-7AF5-49E4-C4C71019E538}"/>
              </a:ext>
            </a:extLst>
          </p:cNvPr>
          <p:cNvSpPr>
            <a:spLocks noGrp="1"/>
          </p:cNvSpPr>
          <p:nvPr>
            <p:ph idx="1"/>
          </p:nvPr>
        </p:nvSpPr>
        <p:spPr>
          <a:xfrm>
            <a:off x="581192" y="2052582"/>
            <a:ext cx="8082749" cy="3630795"/>
          </a:xfrm>
        </p:spPr>
        <p:txBody>
          <a:bodyPr anchor="t"/>
          <a:lstStyle/>
          <a:p>
            <a:r>
              <a:rPr lang="en-US" dirty="0"/>
              <a:t>The assembly planner decides a block insertion order that guarantees a safe assembly.</a:t>
            </a:r>
          </a:p>
          <a:p>
            <a:r>
              <a:rPr lang="en-US" dirty="0"/>
              <a:t>Checks stability for every single block insertion.</a:t>
            </a:r>
          </a:p>
          <a:p>
            <a:r>
              <a:rPr lang="en-US" dirty="0"/>
              <a:t>Handles the cases where stability can not be assured.</a:t>
            </a:r>
          </a:p>
          <a:p>
            <a:r>
              <a:rPr lang="en-US" dirty="0"/>
              <a:t>Determines every </a:t>
            </a:r>
            <a:r>
              <a:rPr lang="en-US" altLang="ja-JP" dirty="0"/>
              <a:t>force</a:t>
            </a:r>
            <a:r>
              <a:rPr lang="en-US" dirty="0"/>
              <a:t> location for all blocks in each assembly step.</a:t>
            </a:r>
          </a:p>
        </p:txBody>
      </p:sp>
      <p:pic>
        <p:nvPicPr>
          <p:cNvPr id="4" name="図 3">
            <a:extLst>
              <a:ext uri="{FF2B5EF4-FFF2-40B4-BE49-F238E27FC236}">
                <a16:creationId xmlns:a16="http://schemas.microsoft.com/office/drawing/2014/main" id="{7A6F112F-4134-1D47-FCEB-EB0FE2C2A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5" name="Espaço Reservado para Número de Slide 4">
            <a:extLst>
              <a:ext uri="{FF2B5EF4-FFF2-40B4-BE49-F238E27FC236}">
                <a16:creationId xmlns:a16="http://schemas.microsoft.com/office/drawing/2014/main" id="{84E08C4B-BDF4-EE37-92D7-2843494A6191}"/>
              </a:ext>
            </a:extLst>
          </p:cNvPr>
          <p:cNvSpPr>
            <a:spLocks noGrp="1"/>
          </p:cNvSpPr>
          <p:nvPr>
            <p:ph type="sldNum" sz="quarter" idx="12"/>
          </p:nvPr>
        </p:nvSpPr>
        <p:spPr>
          <a:xfrm>
            <a:off x="8344306" y="6494377"/>
            <a:ext cx="770468" cy="365125"/>
          </a:xfrm>
        </p:spPr>
        <p:txBody>
          <a:bodyPr/>
          <a:lstStyle/>
          <a:p>
            <a:fld id="{D57F1E4F-1CFF-5643-939E-217C01CDF565}" type="slidenum">
              <a:rPr lang="en-US" sz="2000" smtClean="0"/>
              <a:pPr/>
              <a:t>8</a:t>
            </a:fld>
            <a:endParaRPr lang="en-US" sz="2000" dirty="0"/>
          </a:p>
        </p:txBody>
      </p:sp>
      <p:grpSp>
        <p:nvGrpSpPr>
          <p:cNvPr id="219" name="Agrupar 218">
            <a:extLst>
              <a:ext uri="{FF2B5EF4-FFF2-40B4-BE49-F238E27FC236}">
                <a16:creationId xmlns:a16="http://schemas.microsoft.com/office/drawing/2014/main" id="{4A658BC1-C6FF-29D3-87CA-F0121687C193}"/>
              </a:ext>
            </a:extLst>
          </p:cNvPr>
          <p:cNvGrpSpPr/>
          <p:nvPr/>
        </p:nvGrpSpPr>
        <p:grpSpPr>
          <a:xfrm>
            <a:off x="680736" y="4411334"/>
            <a:ext cx="5865050" cy="2230204"/>
            <a:chOff x="373908" y="4467901"/>
            <a:chExt cx="5865050" cy="2230204"/>
          </a:xfrm>
        </p:grpSpPr>
        <p:sp>
          <p:nvSpPr>
            <p:cNvPr id="220" name="テキスト ボックス 3">
              <a:extLst>
                <a:ext uri="{FF2B5EF4-FFF2-40B4-BE49-F238E27FC236}">
                  <a16:creationId xmlns:a16="http://schemas.microsoft.com/office/drawing/2014/main" id="{9094233A-E7D7-A3C7-B531-169FFA666A06}"/>
                </a:ext>
              </a:extLst>
            </p:cNvPr>
            <p:cNvSpPr txBox="1"/>
            <p:nvPr/>
          </p:nvSpPr>
          <p:spPr bwMode="gray">
            <a:xfrm>
              <a:off x="2670561" y="6390328"/>
              <a:ext cx="1960739" cy="307777"/>
            </a:xfrm>
            <a:prstGeom prst="rect">
              <a:avLst/>
            </a:prstGeom>
            <a:noFill/>
          </p:spPr>
          <p:txBody>
            <a:bodyPr wrap="square" rtlCol="0">
              <a:spAutoFit/>
            </a:bodyPr>
            <a:lstStyle/>
            <a:p>
              <a:pPr algn="ctr"/>
              <a:r>
                <a:rPr kumimoji="1" lang="en-US" altLang="ja-JP" sz="1400" dirty="0"/>
                <a:t>Front view</a:t>
              </a:r>
              <a:endParaRPr kumimoji="1" lang="ja-JP" altLang="en-US" sz="1400" dirty="0"/>
            </a:p>
          </p:txBody>
        </p:sp>
        <p:sp>
          <p:nvSpPr>
            <p:cNvPr id="221" name="テキスト ボックス 4">
              <a:extLst>
                <a:ext uri="{FF2B5EF4-FFF2-40B4-BE49-F238E27FC236}">
                  <a16:creationId xmlns:a16="http://schemas.microsoft.com/office/drawing/2014/main" id="{6EEE9013-ABA5-488A-522F-9880C8B26455}"/>
                </a:ext>
              </a:extLst>
            </p:cNvPr>
            <p:cNvSpPr txBox="1"/>
            <p:nvPr/>
          </p:nvSpPr>
          <p:spPr bwMode="gray">
            <a:xfrm>
              <a:off x="486659" y="6374500"/>
              <a:ext cx="2126050" cy="307777"/>
            </a:xfrm>
            <a:prstGeom prst="rect">
              <a:avLst/>
            </a:prstGeom>
            <a:noFill/>
          </p:spPr>
          <p:txBody>
            <a:bodyPr wrap="square" rtlCol="0">
              <a:spAutoFit/>
            </a:bodyPr>
            <a:lstStyle/>
            <a:p>
              <a:pPr algn="ctr"/>
              <a:r>
                <a:rPr kumimoji="1" lang="en-US" altLang="ja-JP" sz="1400" dirty="0"/>
                <a:t>Top view</a:t>
              </a:r>
              <a:endParaRPr kumimoji="1" lang="ja-JP" altLang="en-US" sz="1400" dirty="0"/>
            </a:p>
          </p:txBody>
        </p:sp>
        <p:pic>
          <p:nvPicPr>
            <p:cNvPr id="222" name="図 5">
              <a:extLst>
                <a:ext uri="{FF2B5EF4-FFF2-40B4-BE49-F238E27FC236}">
                  <a16:creationId xmlns:a16="http://schemas.microsoft.com/office/drawing/2014/main" id="{53C7BA13-700A-9839-BE61-110FEFE2E01D}"/>
                </a:ext>
              </a:extLst>
            </p:cNvPr>
            <p:cNvPicPr>
              <a:picLocks noChangeAspect="1"/>
            </p:cNvPicPr>
            <p:nvPr/>
          </p:nvPicPr>
          <p:blipFill>
            <a:blip r:embed="rId4"/>
            <a:stretch>
              <a:fillRect/>
            </a:stretch>
          </p:blipFill>
          <p:spPr>
            <a:xfrm>
              <a:off x="373908" y="4469912"/>
              <a:ext cx="4138794" cy="2074476"/>
            </a:xfrm>
            <a:prstGeom prst="rect">
              <a:avLst/>
            </a:prstGeom>
          </p:spPr>
        </p:pic>
        <p:grpSp>
          <p:nvGrpSpPr>
            <p:cNvPr id="223" name="Agrupar 222">
              <a:extLst>
                <a:ext uri="{FF2B5EF4-FFF2-40B4-BE49-F238E27FC236}">
                  <a16:creationId xmlns:a16="http://schemas.microsoft.com/office/drawing/2014/main" id="{0C524DEA-FD02-33C6-4D44-C9756B64F012}"/>
                </a:ext>
              </a:extLst>
            </p:cNvPr>
            <p:cNvGrpSpPr/>
            <p:nvPr/>
          </p:nvGrpSpPr>
          <p:grpSpPr>
            <a:xfrm>
              <a:off x="4651986" y="4467901"/>
              <a:ext cx="1586972" cy="2074476"/>
              <a:chOff x="4588715" y="4711678"/>
              <a:chExt cx="1625452" cy="1588270"/>
            </a:xfrm>
          </p:grpSpPr>
          <p:grpSp>
            <p:nvGrpSpPr>
              <p:cNvPr id="227" name="グループ化 166">
                <a:extLst>
                  <a:ext uri="{FF2B5EF4-FFF2-40B4-BE49-F238E27FC236}">
                    <a16:creationId xmlns:a16="http://schemas.microsoft.com/office/drawing/2014/main" id="{78C625B4-F1AD-C666-2C30-0CB3F8B61937}"/>
                  </a:ext>
                </a:extLst>
              </p:cNvPr>
              <p:cNvGrpSpPr/>
              <p:nvPr/>
            </p:nvGrpSpPr>
            <p:grpSpPr>
              <a:xfrm>
                <a:off x="4588715" y="5362429"/>
                <a:ext cx="1620141" cy="290272"/>
                <a:chOff x="5737112" y="4627783"/>
                <a:chExt cx="2786194" cy="385393"/>
              </a:xfrm>
            </p:grpSpPr>
            <mc:AlternateContent xmlns:mc="http://schemas.openxmlformats.org/markup-compatibility/2006" xmlns:a14="http://schemas.microsoft.com/office/drawing/2010/main">
              <mc:Choice Requires="a14">
                <p:sp>
                  <p:nvSpPr>
                    <p:cNvPr id="240" name="テキスト ボックス 105">
                      <a:extLst>
                        <a:ext uri="{FF2B5EF4-FFF2-40B4-BE49-F238E27FC236}">
                          <a16:creationId xmlns:a16="http://schemas.microsoft.com/office/drawing/2014/main" id="{0C1802AC-BBC1-2E51-6A51-64B0FDE50309}"/>
                        </a:ext>
                      </a:extLst>
                    </p:cNvPr>
                    <p:cNvSpPr txBox="1"/>
                    <p:nvPr/>
                  </p:nvSpPr>
                  <p:spPr bwMode="gray">
                    <a:xfrm>
                      <a:off x="5839016" y="4627783"/>
                      <a:ext cx="2684290" cy="30777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Normal Force </a:t>
                      </a:r>
                      <a14:m>
                        <m:oMath xmlns:m="http://schemas.openxmlformats.org/officeDocument/2006/math">
                          <m:sSub>
                            <m:sSubPr>
                              <m:ctrlP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ℱ</m:t>
                              </m:r>
                            </m:e>
                            <m: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𝑛</m:t>
                              </m:r>
                            </m:sub>
                          </m:sSub>
                        </m:oMath>
                      </a14:m>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400" name="テキスト ボックス 105">
                      <a:extLst>
                        <a:ext uri="{FF2B5EF4-FFF2-40B4-BE49-F238E27FC236}">
                          <a16:creationId xmlns:a16="http://schemas.microsoft.com/office/drawing/2014/main" id="{D35AC18F-7F5A-72E8-634A-E0A1B5495962}"/>
                        </a:ext>
                      </a:extLst>
                    </p:cNvPr>
                    <p:cNvSpPr txBox="1">
                      <a:spLocks noRot="1" noChangeAspect="1" noMove="1" noResize="1" noEditPoints="1" noAdjustHandles="1" noChangeArrowheads="1" noChangeShapeType="1" noTextEdit="1"/>
                    </p:cNvSpPr>
                    <p:nvPr/>
                  </p:nvSpPr>
                  <p:spPr bwMode="gray">
                    <a:xfrm>
                      <a:off x="5839016" y="4627783"/>
                      <a:ext cx="2684290" cy="307777"/>
                    </a:xfrm>
                    <a:prstGeom prst="rect">
                      <a:avLst/>
                    </a:prstGeom>
                    <a:blipFill>
                      <a:blip r:embed="rId13"/>
                      <a:stretch>
                        <a:fillRect l="-1167" t="-5263" b="-57895"/>
                      </a:stretch>
                    </a:blipFill>
                  </p:spPr>
                  <p:txBody>
                    <a:bodyPr/>
                    <a:lstStyle/>
                    <a:p>
                      <a:r>
                        <a:rPr lang="en-US">
                          <a:noFill/>
                        </a:rPr>
                        <a:t> </a:t>
                      </a:r>
                    </a:p>
                  </p:txBody>
                </p:sp>
              </mc:Fallback>
            </mc:AlternateContent>
            <p:cxnSp>
              <p:nvCxnSpPr>
                <p:cNvPr id="241" name="直線矢印コネクタ 107">
                  <a:extLst>
                    <a:ext uri="{FF2B5EF4-FFF2-40B4-BE49-F238E27FC236}">
                      <a16:creationId xmlns:a16="http://schemas.microsoft.com/office/drawing/2014/main" id="{A459FF68-6538-33E9-86AD-A50E860470C2}"/>
                    </a:ext>
                  </a:extLst>
                </p:cNvPr>
                <p:cNvCxnSpPr>
                  <a:cxnSpLocks/>
                </p:cNvCxnSpPr>
                <p:nvPr/>
              </p:nvCxnSpPr>
              <p:spPr bwMode="gray">
                <a:xfrm flipV="1">
                  <a:off x="5737112" y="4671876"/>
                  <a:ext cx="0" cy="341300"/>
                </a:xfrm>
                <a:prstGeom prst="straightConnector1">
                  <a:avLst/>
                </a:prstGeom>
                <a:noFill/>
                <a:ln w="38100" cap="flat" cmpd="sng" algn="ctr">
                  <a:solidFill>
                    <a:srgbClr val="00B050"/>
                  </a:solidFill>
                  <a:prstDash val="solid"/>
                  <a:miter lim="800000"/>
                  <a:tailEnd type="arrow"/>
                </a:ln>
                <a:effectLst/>
              </p:spPr>
            </p:cxnSp>
          </p:grpSp>
          <p:grpSp>
            <p:nvGrpSpPr>
              <p:cNvPr id="228" name="グループ化 16">
                <a:extLst>
                  <a:ext uri="{FF2B5EF4-FFF2-40B4-BE49-F238E27FC236}">
                    <a16:creationId xmlns:a16="http://schemas.microsoft.com/office/drawing/2014/main" id="{85CB30B7-6B5D-5AB6-250E-25B4C37B114D}"/>
                  </a:ext>
                </a:extLst>
              </p:cNvPr>
              <p:cNvGrpSpPr/>
              <p:nvPr/>
            </p:nvGrpSpPr>
            <p:grpSpPr>
              <a:xfrm>
                <a:off x="4588715" y="4711678"/>
                <a:ext cx="1620142" cy="300935"/>
                <a:chOff x="5737112" y="3678546"/>
                <a:chExt cx="2786197" cy="399551"/>
              </a:xfrm>
            </p:grpSpPr>
            <p:cxnSp>
              <p:nvCxnSpPr>
                <p:cNvPr id="238" name="直線矢印コネクタ 106">
                  <a:extLst>
                    <a:ext uri="{FF2B5EF4-FFF2-40B4-BE49-F238E27FC236}">
                      <a16:creationId xmlns:a16="http://schemas.microsoft.com/office/drawing/2014/main" id="{6C574BDC-D732-E03C-6E37-8A70947823B4}"/>
                    </a:ext>
                  </a:extLst>
                </p:cNvPr>
                <p:cNvCxnSpPr>
                  <a:cxnSpLocks/>
                </p:cNvCxnSpPr>
                <p:nvPr/>
              </p:nvCxnSpPr>
              <p:spPr bwMode="gray">
                <a:xfrm flipV="1">
                  <a:off x="5737112" y="3736797"/>
                  <a:ext cx="0" cy="341300"/>
                </a:xfrm>
                <a:prstGeom prst="straightConnector1">
                  <a:avLst/>
                </a:prstGeom>
                <a:noFill/>
                <a:ln w="38100" cap="flat" cmpd="sng" algn="ctr">
                  <a:solidFill>
                    <a:srgbClr val="FF0000"/>
                  </a:solidFill>
                  <a:prstDash val="solid"/>
                  <a:miter lim="800000"/>
                  <a:tailEnd type="arrow"/>
                </a:ln>
                <a:effectLst/>
              </p:spPr>
            </p:cxnSp>
            <mc:AlternateContent xmlns:mc="http://schemas.openxmlformats.org/markup-compatibility/2006" xmlns:a14="http://schemas.microsoft.com/office/drawing/2010/main">
              <mc:Choice Requires="a14">
                <p:sp>
                  <p:nvSpPr>
                    <p:cNvPr id="239" name="テキスト ボックス 108">
                      <a:extLst>
                        <a:ext uri="{FF2B5EF4-FFF2-40B4-BE49-F238E27FC236}">
                          <a16:creationId xmlns:a16="http://schemas.microsoft.com/office/drawing/2014/main" id="{CA92EAAD-6B2C-4248-CDC0-9D5CD283E2B1}"/>
                        </a:ext>
                      </a:extLst>
                    </p:cNvPr>
                    <p:cNvSpPr txBox="1"/>
                    <p:nvPr/>
                  </p:nvSpPr>
                  <p:spPr bwMode="gray">
                    <a:xfrm>
                      <a:off x="5839016" y="3678546"/>
                      <a:ext cx="2684293" cy="32502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Friction Force </a:t>
                      </a:r>
                      <a14:m>
                        <m:oMath xmlns:m="http://schemas.openxmlformats.org/officeDocument/2006/math">
                          <m:sSub>
                            <m:sSubPr>
                              <m:ctrlP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ℱ</m:t>
                              </m:r>
                            </m:e>
                            <m: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𝑓</m:t>
                              </m:r>
                            </m:sub>
                          </m:sSub>
                        </m:oMath>
                      </a14:m>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399" name="テキスト ボックス 108">
                      <a:extLst>
                        <a:ext uri="{FF2B5EF4-FFF2-40B4-BE49-F238E27FC236}">
                          <a16:creationId xmlns:a16="http://schemas.microsoft.com/office/drawing/2014/main" id="{1173D212-6487-E7A2-67D1-B7CA74440B7E}"/>
                        </a:ext>
                      </a:extLst>
                    </p:cNvPr>
                    <p:cNvSpPr txBox="1">
                      <a:spLocks noRot="1" noChangeAspect="1" noMove="1" noResize="1" noEditPoints="1" noAdjustHandles="1" noChangeArrowheads="1" noChangeShapeType="1" noTextEdit="1"/>
                    </p:cNvSpPr>
                    <p:nvPr/>
                  </p:nvSpPr>
                  <p:spPr bwMode="gray">
                    <a:xfrm>
                      <a:off x="5839016" y="3678546"/>
                      <a:ext cx="2684293" cy="325025"/>
                    </a:xfrm>
                    <a:prstGeom prst="rect">
                      <a:avLst/>
                    </a:prstGeom>
                    <a:blipFill>
                      <a:blip r:embed="rId14"/>
                      <a:stretch>
                        <a:fillRect l="-1167" t="-2500" b="-52500"/>
                      </a:stretch>
                    </a:blipFill>
                  </p:spPr>
                  <p:txBody>
                    <a:bodyPr/>
                    <a:lstStyle/>
                    <a:p>
                      <a:r>
                        <a:rPr lang="en-US">
                          <a:noFill/>
                        </a:rPr>
                        <a:t> </a:t>
                      </a:r>
                    </a:p>
                  </p:txBody>
                </p:sp>
              </mc:Fallback>
            </mc:AlternateContent>
          </p:grpSp>
          <p:grpSp>
            <p:nvGrpSpPr>
              <p:cNvPr id="229" name="グループ化 165">
                <a:extLst>
                  <a:ext uri="{FF2B5EF4-FFF2-40B4-BE49-F238E27FC236}">
                    <a16:creationId xmlns:a16="http://schemas.microsoft.com/office/drawing/2014/main" id="{6D53E678-F006-D449-64C3-4DB3BED09005}"/>
                  </a:ext>
                </a:extLst>
              </p:cNvPr>
              <p:cNvGrpSpPr/>
              <p:nvPr/>
            </p:nvGrpSpPr>
            <p:grpSpPr>
              <a:xfrm>
                <a:off x="4588715" y="5037053"/>
                <a:ext cx="1625452" cy="290272"/>
                <a:chOff x="5737112" y="4149080"/>
                <a:chExt cx="2795328" cy="385393"/>
              </a:xfrm>
            </p:grpSpPr>
            <mc:AlternateContent xmlns:mc="http://schemas.openxmlformats.org/markup-compatibility/2006" xmlns:a14="http://schemas.microsoft.com/office/drawing/2010/main">
              <mc:Choice Requires="a14">
                <p:sp>
                  <p:nvSpPr>
                    <p:cNvPr id="236" name="テキスト ボックス 109">
                      <a:extLst>
                        <a:ext uri="{FF2B5EF4-FFF2-40B4-BE49-F238E27FC236}">
                          <a16:creationId xmlns:a16="http://schemas.microsoft.com/office/drawing/2014/main" id="{B7E50D59-F58C-FCE5-AFFF-ED9EFC00E353}"/>
                        </a:ext>
                      </a:extLst>
                    </p:cNvPr>
                    <p:cNvSpPr txBox="1"/>
                    <p:nvPr/>
                  </p:nvSpPr>
                  <p:spPr bwMode="gray">
                    <a:xfrm>
                      <a:off x="5839016" y="4149080"/>
                      <a:ext cx="2693424" cy="30777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Normal Force </a:t>
                      </a:r>
                      <a14:m>
                        <m:oMath xmlns:m="http://schemas.openxmlformats.org/officeDocument/2006/math">
                          <m:sSubSup>
                            <m:sSubSupPr>
                              <m:ctrlP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ℱ</m:t>
                              </m:r>
                            </m:e>
                            <m: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𝑛</m:t>
                              </m:r>
                            </m:sub>
                            <m:sup>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m:t>
                              </m:r>
                            </m:sup>
                          </m:sSubSup>
                        </m:oMath>
                      </a14:m>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396" name="テキスト ボックス 109">
                      <a:extLst>
                        <a:ext uri="{FF2B5EF4-FFF2-40B4-BE49-F238E27FC236}">
                          <a16:creationId xmlns:a16="http://schemas.microsoft.com/office/drawing/2014/main" id="{DB1CAB5D-FE53-A4F8-BEA4-B29589B145A5}"/>
                        </a:ext>
                      </a:extLst>
                    </p:cNvPr>
                    <p:cNvSpPr txBox="1">
                      <a:spLocks noRot="1" noChangeAspect="1" noMove="1" noResize="1" noEditPoints="1" noAdjustHandles="1" noChangeArrowheads="1" noChangeShapeType="1" noTextEdit="1"/>
                    </p:cNvSpPr>
                    <p:nvPr/>
                  </p:nvSpPr>
                  <p:spPr bwMode="gray">
                    <a:xfrm>
                      <a:off x="5839016" y="4149080"/>
                      <a:ext cx="2693424" cy="307777"/>
                    </a:xfrm>
                    <a:prstGeom prst="rect">
                      <a:avLst/>
                    </a:prstGeom>
                    <a:blipFill>
                      <a:blip r:embed="rId15"/>
                      <a:stretch>
                        <a:fillRect l="-1167" t="-2632" b="-60526"/>
                      </a:stretch>
                    </a:blipFill>
                  </p:spPr>
                  <p:txBody>
                    <a:bodyPr/>
                    <a:lstStyle/>
                    <a:p>
                      <a:r>
                        <a:rPr lang="en-US">
                          <a:noFill/>
                        </a:rPr>
                        <a:t> </a:t>
                      </a:r>
                    </a:p>
                  </p:txBody>
                </p:sp>
              </mc:Fallback>
            </mc:AlternateContent>
            <p:cxnSp>
              <p:nvCxnSpPr>
                <p:cNvPr id="237" name="直線矢印コネクタ 110">
                  <a:extLst>
                    <a:ext uri="{FF2B5EF4-FFF2-40B4-BE49-F238E27FC236}">
                      <a16:creationId xmlns:a16="http://schemas.microsoft.com/office/drawing/2014/main" id="{EC693FF2-F51A-ACA0-CE37-4F1BB3CD6B34}"/>
                    </a:ext>
                  </a:extLst>
                </p:cNvPr>
                <p:cNvCxnSpPr>
                  <a:cxnSpLocks/>
                </p:cNvCxnSpPr>
                <p:nvPr/>
              </p:nvCxnSpPr>
              <p:spPr bwMode="gray">
                <a:xfrm flipV="1">
                  <a:off x="5737112" y="4193173"/>
                  <a:ext cx="0" cy="341300"/>
                </a:xfrm>
                <a:prstGeom prst="straightConnector1">
                  <a:avLst/>
                </a:prstGeom>
                <a:noFill/>
                <a:ln w="38100" cap="flat" cmpd="sng" algn="ctr">
                  <a:solidFill>
                    <a:srgbClr val="00B0F0"/>
                  </a:solidFill>
                  <a:prstDash val="solid"/>
                  <a:miter lim="800000"/>
                  <a:tailEnd type="arrow"/>
                </a:ln>
                <a:effectLst/>
              </p:spPr>
            </p:cxnSp>
          </p:grpSp>
          <p:grpSp>
            <p:nvGrpSpPr>
              <p:cNvPr id="230" name="グループ化 167">
                <a:extLst>
                  <a:ext uri="{FF2B5EF4-FFF2-40B4-BE49-F238E27FC236}">
                    <a16:creationId xmlns:a16="http://schemas.microsoft.com/office/drawing/2014/main" id="{3A2E36C9-9A90-D3D4-DECD-E6500426E554}"/>
                  </a:ext>
                </a:extLst>
              </p:cNvPr>
              <p:cNvGrpSpPr/>
              <p:nvPr/>
            </p:nvGrpSpPr>
            <p:grpSpPr>
              <a:xfrm>
                <a:off x="4588715" y="5687804"/>
                <a:ext cx="1207620" cy="300995"/>
                <a:chOff x="5737112" y="5092006"/>
                <a:chExt cx="2076773" cy="399630"/>
              </a:xfrm>
            </p:grpSpPr>
            <mc:AlternateContent xmlns:mc="http://schemas.openxmlformats.org/markup-compatibility/2006" xmlns:a14="http://schemas.microsoft.com/office/drawing/2010/main">
              <mc:Choice Requires="a14">
                <p:sp>
                  <p:nvSpPr>
                    <p:cNvPr id="234" name="テキスト ボックス 111">
                      <a:extLst>
                        <a:ext uri="{FF2B5EF4-FFF2-40B4-BE49-F238E27FC236}">
                          <a16:creationId xmlns:a16="http://schemas.microsoft.com/office/drawing/2014/main" id="{70DAC3D2-85CB-3349-576D-159D15F82B4F}"/>
                        </a:ext>
                      </a:extLst>
                    </p:cNvPr>
                    <p:cNvSpPr txBox="1"/>
                    <p:nvPr/>
                  </p:nvSpPr>
                  <p:spPr bwMode="gray">
                    <a:xfrm>
                      <a:off x="5839016" y="5092006"/>
                      <a:ext cx="1974869" cy="32508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Gravity </a:t>
                      </a:r>
                      <a14:m>
                        <m:oMath xmlns:m="http://schemas.openxmlformats.org/officeDocument/2006/math">
                          <m:sSub>
                            <m:sSubPr>
                              <m:ctrlP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𝑀</m:t>
                              </m:r>
                            </m:e>
                            <m: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𝑗</m:t>
                              </m:r>
                            </m:sub>
                          </m:sSub>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𝑔</m:t>
                          </m:r>
                        </m:oMath>
                      </a14:m>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394" name="テキスト ボックス 111">
                      <a:extLst>
                        <a:ext uri="{FF2B5EF4-FFF2-40B4-BE49-F238E27FC236}">
                          <a16:creationId xmlns:a16="http://schemas.microsoft.com/office/drawing/2014/main" id="{5D83B238-BB59-FD8C-9FA7-C9B4258E8EE3}"/>
                        </a:ext>
                      </a:extLst>
                    </p:cNvPr>
                    <p:cNvSpPr txBox="1">
                      <a:spLocks noRot="1" noChangeAspect="1" noMove="1" noResize="1" noEditPoints="1" noAdjustHandles="1" noChangeArrowheads="1" noChangeShapeType="1" noTextEdit="1"/>
                    </p:cNvSpPr>
                    <p:nvPr/>
                  </p:nvSpPr>
                  <p:spPr bwMode="gray">
                    <a:xfrm>
                      <a:off x="5839016" y="5092006"/>
                      <a:ext cx="1974869" cy="325089"/>
                    </a:xfrm>
                    <a:prstGeom prst="rect">
                      <a:avLst/>
                    </a:prstGeom>
                    <a:blipFill>
                      <a:blip r:embed="rId16"/>
                      <a:stretch>
                        <a:fillRect l="-1587" t="-2500" b="-55000"/>
                      </a:stretch>
                    </a:blipFill>
                  </p:spPr>
                  <p:txBody>
                    <a:bodyPr/>
                    <a:lstStyle/>
                    <a:p>
                      <a:r>
                        <a:rPr lang="en-US">
                          <a:noFill/>
                        </a:rPr>
                        <a:t> </a:t>
                      </a:r>
                    </a:p>
                  </p:txBody>
                </p:sp>
              </mc:Fallback>
            </mc:AlternateContent>
            <p:cxnSp>
              <p:nvCxnSpPr>
                <p:cNvPr id="235" name="直線矢印コネクタ 112">
                  <a:extLst>
                    <a:ext uri="{FF2B5EF4-FFF2-40B4-BE49-F238E27FC236}">
                      <a16:creationId xmlns:a16="http://schemas.microsoft.com/office/drawing/2014/main" id="{71E79626-74A6-5CC3-568C-7EFA81D35C70}"/>
                    </a:ext>
                  </a:extLst>
                </p:cNvPr>
                <p:cNvCxnSpPr>
                  <a:cxnSpLocks/>
                </p:cNvCxnSpPr>
                <p:nvPr/>
              </p:nvCxnSpPr>
              <p:spPr bwMode="gray">
                <a:xfrm flipV="1">
                  <a:off x="5737112" y="5150336"/>
                  <a:ext cx="0" cy="341300"/>
                </a:xfrm>
                <a:prstGeom prst="straightConnector1">
                  <a:avLst/>
                </a:prstGeom>
                <a:noFill/>
                <a:ln w="38100" cap="flat" cmpd="sng" algn="ctr">
                  <a:solidFill>
                    <a:sysClr val="windowText" lastClr="000000"/>
                  </a:solidFill>
                  <a:prstDash val="solid"/>
                  <a:miter lim="800000"/>
                  <a:tailEnd type="arrow"/>
                </a:ln>
                <a:effectLst/>
              </p:spPr>
            </p:cxnSp>
          </p:grpSp>
          <p:grpSp>
            <p:nvGrpSpPr>
              <p:cNvPr id="231" name="グループ化 6">
                <a:extLst>
                  <a:ext uri="{FF2B5EF4-FFF2-40B4-BE49-F238E27FC236}">
                    <a16:creationId xmlns:a16="http://schemas.microsoft.com/office/drawing/2014/main" id="{3915FAA9-90E8-C5F3-8615-C93DD14B3488}"/>
                  </a:ext>
                </a:extLst>
              </p:cNvPr>
              <p:cNvGrpSpPr/>
              <p:nvPr/>
            </p:nvGrpSpPr>
            <p:grpSpPr>
              <a:xfrm>
                <a:off x="4600662" y="6011589"/>
                <a:ext cx="1319915" cy="288359"/>
                <a:chOff x="5737112" y="3225649"/>
                <a:chExt cx="2269888" cy="382853"/>
              </a:xfrm>
            </p:grpSpPr>
            <p:sp>
              <p:nvSpPr>
                <p:cNvPr id="232" name="テキスト ボックス 162">
                  <a:extLst>
                    <a:ext uri="{FF2B5EF4-FFF2-40B4-BE49-F238E27FC236}">
                      <a16:creationId xmlns:a16="http://schemas.microsoft.com/office/drawing/2014/main" id="{E5064D8B-E9BE-DD0D-47F5-7305D71CA1F8}"/>
                    </a:ext>
                  </a:extLst>
                </p:cNvPr>
                <p:cNvSpPr txBox="1"/>
                <p:nvPr/>
              </p:nvSpPr>
              <p:spPr bwMode="gray">
                <a:xfrm>
                  <a:off x="5839016" y="3225649"/>
                  <a:ext cx="2167984" cy="30777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Calibri" panose="020F0502020204030204"/>
                    </a:rPr>
                    <a:t>Pushing Force</a:t>
                  </a:r>
                  <a:endParaRPr kumimoji="0" lang="ja-JP" altLang="en-US" sz="1400" b="0" i="0" u="none" strike="noStrike" kern="0" cap="none" spc="0" normalizeH="0" baseline="0" noProof="0" dirty="0">
                    <a:ln>
                      <a:noFill/>
                    </a:ln>
                    <a:solidFill>
                      <a:prstClr val="black"/>
                    </a:solidFill>
                    <a:effectLst/>
                    <a:uLnTx/>
                    <a:uFillTx/>
                    <a:latin typeface="Calibri" panose="020F0502020204030204"/>
                  </a:endParaRPr>
                </a:p>
              </p:txBody>
            </p:sp>
            <p:cxnSp>
              <p:nvCxnSpPr>
                <p:cNvPr id="233" name="直線矢印コネクタ 164">
                  <a:extLst>
                    <a:ext uri="{FF2B5EF4-FFF2-40B4-BE49-F238E27FC236}">
                      <a16:creationId xmlns:a16="http://schemas.microsoft.com/office/drawing/2014/main" id="{AA954558-201C-453F-AE6C-24DA1193E0C3}"/>
                    </a:ext>
                  </a:extLst>
                </p:cNvPr>
                <p:cNvCxnSpPr>
                  <a:cxnSpLocks/>
                </p:cNvCxnSpPr>
                <p:nvPr/>
              </p:nvCxnSpPr>
              <p:spPr bwMode="gray">
                <a:xfrm flipV="1">
                  <a:off x="5737112" y="3267202"/>
                  <a:ext cx="0" cy="341300"/>
                </a:xfrm>
                <a:prstGeom prst="straightConnector1">
                  <a:avLst/>
                </a:prstGeom>
                <a:noFill/>
                <a:ln w="38100" cap="flat" cmpd="sng" algn="ctr">
                  <a:solidFill>
                    <a:srgbClr val="7030A0"/>
                  </a:solidFill>
                  <a:prstDash val="solid"/>
                  <a:miter lim="800000"/>
                  <a:tailEnd type="arrow"/>
                </a:ln>
                <a:effectLst/>
              </p:spPr>
            </p:cxnSp>
          </p:grpSp>
        </p:grpSp>
        <p:grpSp>
          <p:nvGrpSpPr>
            <p:cNvPr id="224" name="Agrupar 223">
              <a:extLst>
                <a:ext uri="{FF2B5EF4-FFF2-40B4-BE49-F238E27FC236}">
                  <a16:creationId xmlns:a16="http://schemas.microsoft.com/office/drawing/2014/main" id="{6FB4D2B9-4352-4F85-34B3-FB8523A6D9C0}"/>
                </a:ext>
              </a:extLst>
            </p:cNvPr>
            <p:cNvGrpSpPr/>
            <p:nvPr/>
          </p:nvGrpSpPr>
          <p:grpSpPr>
            <a:xfrm>
              <a:off x="1480743" y="5364420"/>
              <a:ext cx="222592" cy="207061"/>
              <a:chOff x="2867016" y="3992623"/>
              <a:chExt cx="222592" cy="207061"/>
            </a:xfrm>
          </p:grpSpPr>
          <p:sp>
            <p:nvSpPr>
              <p:cNvPr id="225" name="乗算記号 225">
                <a:extLst>
                  <a:ext uri="{FF2B5EF4-FFF2-40B4-BE49-F238E27FC236}">
                    <a16:creationId xmlns:a16="http://schemas.microsoft.com/office/drawing/2014/main" id="{3860C0CD-1A44-F0B1-5127-4FC92ED04E2C}"/>
                  </a:ext>
                </a:extLst>
              </p:cNvPr>
              <p:cNvSpPr>
                <a:spLocks noChangeAspect="1"/>
              </p:cNvSpPr>
              <p:nvPr/>
            </p:nvSpPr>
            <p:spPr>
              <a:xfrm>
                <a:off x="2867016" y="3992623"/>
                <a:ext cx="222592" cy="207061"/>
              </a:xfrm>
              <a:prstGeom prst="mathMultiply">
                <a:avLst>
                  <a:gd name="adj1" fmla="val 3617"/>
                </a:avLst>
              </a:prstGeom>
              <a:solidFill>
                <a:srgbClr val="00B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sp>
            <p:nvSpPr>
              <p:cNvPr id="226" name="楕円 224">
                <a:extLst>
                  <a:ext uri="{FF2B5EF4-FFF2-40B4-BE49-F238E27FC236}">
                    <a16:creationId xmlns:a16="http://schemas.microsoft.com/office/drawing/2014/main" id="{25169315-001F-AA3D-1649-BF6C3713C894}"/>
                  </a:ext>
                </a:extLst>
              </p:cNvPr>
              <p:cNvSpPr/>
              <p:nvPr/>
            </p:nvSpPr>
            <p:spPr>
              <a:xfrm>
                <a:off x="2894389" y="4018126"/>
                <a:ext cx="167847" cy="15605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grpSp>
      </p:grpSp>
      <p:grpSp>
        <p:nvGrpSpPr>
          <p:cNvPr id="242" name="グループ化 190">
            <a:extLst>
              <a:ext uri="{FF2B5EF4-FFF2-40B4-BE49-F238E27FC236}">
                <a16:creationId xmlns:a16="http://schemas.microsoft.com/office/drawing/2014/main" id="{12B97C6E-97E9-FEE0-D553-05A05729D83F}"/>
              </a:ext>
            </a:extLst>
          </p:cNvPr>
          <p:cNvGrpSpPr/>
          <p:nvPr/>
        </p:nvGrpSpPr>
        <p:grpSpPr>
          <a:xfrm>
            <a:off x="6346647" y="5072299"/>
            <a:ext cx="1598647" cy="1399755"/>
            <a:chOff x="995214" y="3512702"/>
            <a:chExt cx="2135490" cy="1901369"/>
          </a:xfrm>
        </p:grpSpPr>
        <p:sp>
          <p:nvSpPr>
            <p:cNvPr id="243" name="正方形/長方形 230">
              <a:extLst>
                <a:ext uri="{FF2B5EF4-FFF2-40B4-BE49-F238E27FC236}">
                  <a16:creationId xmlns:a16="http://schemas.microsoft.com/office/drawing/2014/main" id="{CCC67714-C79C-7C8A-C8A8-950E939E096A}"/>
                </a:ext>
              </a:extLst>
            </p:cNvPr>
            <p:cNvSpPr/>
            <p:nvPr/>
          </p:nvSpPr>
          <p:spPr>
            <a:xfrm>
              <a:off x="1690702" y="3512702"/>
              <a:ext cx="1440002" cy="1440000"/>
            </a:xfrm>
            <a:prstGeom prst="rect">
              <a:avLst/>
            </a:prstGeom>
            <a:pattFill prst="pct5">
              <a:fgClr>
                <a:srgbClr val="E7E6E6">
                  <a:lumMod val="90000"/>
                </a:srgbClr>
              </a:fgClr>
              <a:bgClr>
                <a:sysClr val="window" lastClr="FFFFFF"/>
              </a:bgClr>
            </a:patt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244" name="楕円 231">
              <a:extLst>
                <a:ext uri="{FF2B5EF4-FFF2-40B4-BE49-F238E27FC236}">
                  <a16:creationId xmlns:a16="http://schemas.microsoft.com/office/drawing/2014/main" id="{6AD6DD1B-D854-81D6-7D00-6562DF1C3074}"/>
                </a:ext>
              </a:extLst>
            </p:cNvPr>
            <p:cNvSpPr/>
            <p:nvPr/>
          </p:nvSpPr>
          <p:spPr>
            <a:xfrm>
              <a:off x="1960703" y="3782702"/>
              <a:ext cx="900000" cy="900000"/>
            </a:xfrm>
            <a:prstGeom prst="ellipse">
              <a:avLst/>
            </a:prstGeom>
            <a:pattFill prst="pct5">
              <a:fgClr>
                <a:srgbClr val="E7E6E6">
                  <a:lumMod val="90000"/>
                </a:srgbClr>
              </a:fgClr>
              <a:bgClr>
                <a:sysClr val="window" lastClr="FFFFFF"/>
              </a:bgClr>
            </a:patt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grpSp>
          <p:nvGrpSpPr>
            <p:cNvPr id="245" name="グループ化 232">
              <a:extLst>
                <a:ext uri="{FF2B5EF4-FFF2-40B4-BE49-F238E27FC236}">
                  <a16:creationId xmlns:a16="http://schemas.microsoft.com/office/drawing/2014/main" id="{205AB585-AF68-3F6D-1AAE-FFFBF00EE1A4}"/>
                </a:ext>
              </a:extLst>
            </p:cNvPr>
            <p:cNvGrpSpPr/>
            <p:nvPr/>
          </p:nvGrpSpPr>
          <p:grpSpPr>
            <a:xfrm>
              <a:off x="995214" y="4159920"/>
              <a:ext cx="1425988" cy="1254151"/>
              <a:chOff x="37899" y="5742827"/>
              <a:chExt cx="1425988" cy="1254151"/>
            </a:xfrm>
          </p:grpSpPr>
          <p:cxnSp>
            <p:nvCxnSpPr>
              <p:cNvPr id="258" name="直線矢印コネクタ 245">
                <a:extLst>
                  <a:ext uri="{FF2B5EF4-FFF2-40B4-BE49-F238E27FC236}">
                    <a16:creationId xmlns:a16="http://schemas.microsoft.com/office/drawing/2014/main" id="{179FC7EA-04DF-6048-1956-F493DBA1D74F}"/>
                  </a:ext>
                </a:extLst>
              </p:cNvPr>
              <p:cNvCxnSpPr/>
              <p:nvPr/>
            </p:nvCxnSpPr>
            <p:spPr bwMode="gray">
              <a:xfrm rot="16200000">
                <a:off x="108731" y="6564520"/>
                <a:ext cx="471174" cy="0"/>
              </a:xfrm>
              <a:prstGeom prst="straightConnector1">
                <a:avLst/>
              </a:prstGeom>
              <a:noFill/>
              <a:ln w="6350" cap="flat" cmpd="sng" algn="ctr">
                <a:solidFill>
                  <a:sysClr val="windowText" lastClr="000000"/>
                </a:solidFill>
                <a:prstDash val="solid"/>
                <a:miter lim="800000"/>
                <a:tailEnd type="arrow"/>
              </a:ln>
              <a:effectLst/>
            </p:spPr>
          </p:cxnSp>
          <p:cxnSp>
            <p:nvCxnSpPr>
              <p:cNvPr id="259" name="直線矢印コネクタ 246">
                <a:extLst>
                  <a:ext uri="{FF2B5EF4-FFF2-40B4-BE49-F238E27FC236}">
                    <a16:creationId xmlns:a16="http://schemas.microsoft.com/office/drawing/2014/main" id="{D1C4A4E9-B2A9-5882-C134-0EE396854F9C}"/>
                  </a:ext>
                </a:extLst>
              </p:cNvPr>
              <p:cNvCxnSpPr/>
              <p:nvPr/>
            </p:nvCxnSpPr>
            <p:spPr bwMode="gray">
              <a:xfrm>
                <a:off x="344318" y="6799365"/>
                <a:ext cx="471174" cy="0"/>
              </a:xfrm>
              <a:prstGeom prst="straightConnector1">
                <a:avLst/>
              </a:prstGeom>
              <a:noFill/>
              <a:ln w="6350" cap="flat" cmpd="sng" algn="ctr">
                <a:solidFill>
                  <a:sysClr val="windowText" lastClr="000000"/>
                </a:solidFill>
                <a:prstDash val="solid"/>
                <a:miter lim="800000"/>
                <a:tailEnd type="arrow"/>
              </a:ln>
              <a:effectLst/>
            </p:spPr>
          </p:cxnSp>
          <mc:AlternateContent xmlns:mc="http://schemas.openxmlformats.org/markup-compatibility/2006" xmlns:a14="http://schemas.microsoft.com/office/drawing/2010/main">
            <mc:Choice Requires="a14">
              <p:sp>
                <p:nvSpPr>
                  <p:cNvPr id="260" name="テキスト ボックス 247">
                    <a:extLst>
                      <a:ext uri="{FF2B5EF4-FFF2-40B4-BE49-F238E27FC236}">
                        <a16:creationId xmlns:a16="http://schemas.microsoft.com/office/drawing/2014/main" id="{44EC134B-540A-FB7E-4C7E-960FAD46AD43}"/>
                      </a:ext>
                    </a:extLst>
                  </p:cNvPr>
                  <p:cNvSpPr txBox="1"/>
                  <p:nvPr/>
                </p:nvSpPr>
                <p:spPr bwMode="gray">
                  <a:xfrm>
                    <a:off x="659977" y="6440399"/>
                    <a:ext cx="803910" cy="5565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𝑥</m:t>
                          </m:r>
                        </m:oMath>
                      </m:oMathPara>
                    </a14:m>
                    <a:endParaRPr kumimoji="0" lang="ja-JP" altLang="en-US" sz="1400" b="0" i="0" u="none" strike="noStrike" kern="0" cap="none" spc="0" normalizeH="0" baseline="0" noProof="0" dirty="0">
                      <a:ln>
                        <a:noFill/>
                      </a:ln>
                      <a:solidFill>
                        <a:prstClr val="black"/>
                      </a:solidFill>
                      <a:effectLst/>
                      <a:uLnTx/>
                      <a:uFillTx/>
                    </a:endParaRPr>
                  </a:p>
                </p:txBody>
              </p:sp>
            </mc:Choice>
            <mc:Fallback xmlns="">
              <p:sp>
                <p:nvSpPr>
                  <p:cNvPr id="383" name="テキスト ボックス 247">
                    <a:extLst>
                      <a:ext uri="{FF2B5EF4-FFF2-40B4-BE49-F238E27FC236}">
                        <a16:creationId xmlns:a16="http://schemas.microsoft.com/office/drawing/2014/main" id="{E6C68863-5E9B-5EFE-4B39-B718D79570AC}"/>
                      </a:ext>
                    </a:extLst>
                  </p:cNvPr>
                  <p:cNvSpPr txBox="1">
                    <a:spLocks noRot="1" noChangeAspect="1" noMove="1" noResize="1" noEditPoints="1" noAdjustHandles="1" noChangeArrowheads="1" noChangeShapeType="1" noTextEdit="1"/>
                  </p:cNvSpPr>
                  <p:nvPr/>
                </p:nvSpPr>
                <p:spPr bwMode="gray">
                  <a:xfrm>
                    <a:off x="659977" y="6440399"/>
                    <a:ext cx="803910" cy="55657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テキスト ボックス 248">
                    <a:extLst>
                      <a:ext uri="{FF2B5EF4-FFF2-40B4-BE49-F238E27FC236}">
                        <a16:creationId xmlns:a16="http://schemas.microsoft.com/office/drawing/2014/main" id="{CB3F89A6-EF4F-A736-B94A-9F9385B0FEFA}"/>
                      </a:ext>
                    </a:extLst>
                  </p:cNvPr>
                  <p:cNvSpPr txBox="1"/>
                  <p:nvPr/>
                </p:nvSpPr>
                <p:spPr bwMode="gray">
                  <a:xfrm>
                    <a:off x="37899" y="5742827"/>
                    <a:ext cx="803909" cy="55657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ja-JP" sz="1400" b="0" i="1" u="none" strike="noStrike" kern="0" cap="none" spc="0" normalizeH="0" baseline="0" noProof="0" smtClean="0">
                              <a:ln>
                                <a:noFill/>
                              </a:ln>
                              <a:solidFill>
                                <a:prstClr val="black"/>
                              </a:solidFill>
                              <a:effectLst/>
                              <a:uLnTx/>
                              <a:uFillTx/>
                              <a:latin typeface="Cambria Math" panose="02040503050406030204" pitchFamily="18" charset="0"/>
                            </a:rPr>
                            <m:t>𝑦</m:t>
                          </m:r>
                        </m:oMath>
                      </m:oMathPara>
                    </a14:m>
                    <a:endParaRPr kumimoji="0" lang="ja-JP" altLang="en-US" sz="1400" b="0" i="0" u="none" strike="noStrike" kern="0" cap="none" spc="0" normalizeH="0" baseline="0" noProof="0" dirty="0">
                      <a:ln>
                        <a:noFill/>
                      </a:ln>
                      <a:solidFill>
                        <a:prstClr val="black"/>
                      </a:solidFill>
                      <a:effectLst/>
                      <a:uLnTx/>
                      <a:uFillTx/>
                    </a:endParaRPr>
                  </a:p>
                </p:txBody>
              </p:sp>
            </mc:Choice>
            <mc:Fallback xmlns="">
              <p:sp>
                <p:nvSpPr>
                  <p:cNvPr id="384" name="テキスト ボックス 248">
                    <a:extLst>
                      <a:ext uri="{FF2B5EF4-FFF2-40B4-BE49-F238E27FC236}">
                        <a16:creationId xmlns:a16="http://schemas.microsoft.com/office/drawing/2014/main" id="{DB8076F3-8E71-89CB-7E64-ECA135E25210}"/>
                      </a:ext>
                    </a:extLst>
                  </p:cNvPr>
                  <p:cNvSpPr txBox="1">
                    <a:spLocks noRot="1" noChangeAspect="1" noMove="1" noResize="1" noEditPoints="1" noAdjustHandles="1" noChangeArrowheads="1" noChangeShapeType="1" noTextEdit="1"/>
                  </p:cNvSpPr>
                  <p:nvPr/>
                </p:nvSpPr>
                <p:spPr bwMode="gray">
                  <a:xfrm>
                    <a:off x="37899" y="5742827"/>
                    <a:ext cx="803909" cy="556579"/>
                  </a:xfrm>
                  <a:prstGeom prst="rect">
                    <a:avLst/>
                  </a:prstGeom>
                  <a:blipFill>
                    <a:blip r:embed="rId5"/>
                    <a:stretch>
                      <a:fillRect b="-15556"/>
                    </a:stretch>
                  </a:blipFill>
                </p:spPr>
                <p:txBody>
                  <a:bodyPr/>
                  <a:lstStyle/>
                  <a:p>
                    <a:r>
                      <a:rPr lang="en-US">
                        <a:noFill/>
                      </a:rPr>
                      <a:t> </a:t>
                    </a:r>
                  </a:p>
                </p:txBody>
              </p:sp>
            </mc:Fallback>
          </mc:AlternateContent>
        </p:grpSp>
        <p:grpSp>
          <p:nvGrpSpPr>
            <p:cNvPr id="246" name="グループ化 233">
              <a:extLst>
                <a:ext uri="{FF2B5EF4-FFF2-40B4-BE49-F238E27FC236}">
                  <a16:creationId xmlns:a16="http://schemas.microsoft.com/office/drawing/2014/main" id="{FAA9A1A4-65C5-6A2E-6A10-193B31238494}"/>
                </a:ext>
              </a:extLst>
            </p:cNvPr>
            <p:cNvGrpSpPr/>
            <p:nvPr/>
          </p:nvGrpSpPr>
          <p:grpSpPr>
            <a:xfrm>
              <a:off x="2669650" y="4045478"/>
              <a:ext cx="374445" cy="374445"/>
              <a:chOff x="2932622" y="3855605"/>
              <a:chExt cx="374445" cy="374445"/>
            </a:xfrm>
          </p:grpSpPr>
          <p:sp>
            <p:nvSpPr>
              <p:cNvPr id="256" name="楕円 243">
                <a:extLst>
                  <a:ext uri="{FF2B5EF4-FFF2-40B4-BE49-F238E27FC236}">
                    <a16:creationId xmlns:a16="http://schemas.microsoft.com/office/drawing/2014/main" id="{41E7B199-1CB8-A7C7-4EC3-25A29544125F}"/>
                  </a:ext>
                </a:extLst>
              </p:cNvPr>
              <p:cNvSpPr/>
              <p:nvPr/>
            </p:nvSpPr>
            <p:spPr>
              <a:xfrm>
                <a:off x="2978668" y="3901723"/>
                <a:ext cx="282353" cy="282210"/>
              </a:xfrm>
              <a:prstGeom prst="ellipse">
                <a:avLst/>
              </a:prstGeom>
              <a:no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257" name="乗算記号 244">
                <a:extLst>
                  <a:ext uri="{FF2B5EF4-FFF2-40B4-BE49-F238E27FC236}">
                    <a16:creationId xmlns:a16="http://schemas.microsoft.com/office/drawing/2014/main" id="{36C88A00-742D-025C-CCD1-9F0B1CCF5630}"/>
                  </a:ext>
                </a:extLst>
              </p:cNvPr>
              <p:cNvSpPr>
                <a:spLocks noChangeAspect="1"/>
              </p:cNvSpPr>
              <p:nvPr/>
            </p:nvSpPr>
            <p:spPr>
              <a:xfrm>
                <a:off x="2932622" y="3855605"/>
                <a:ext cx="374445" cy="374445"/>
              </a:xfrm>
              <a:prstGeom prst="mathMultiply">
                <a:avLst>
                  <a:gd name="adj1" fmla="val 3617"/>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grpSp>
        <p:grpSp>
          <p:nvGrpSpPr>
            <p:cNvPr id="247" name="グループ化 234">
              <a:extLst>
                <a:ext uri="{FF2B5EF4-FFF2-40B4-BE49-F238E27FC236}">
                  <a16:creationId xmlns:a16="http://schemas.microsoft.com/office/drawing/2014/main" id="{2D7CAD1A-16B9-8803-EDAC-4430CC6BCF8A}"/>
                </a:ext>
              </a:extLst>
            </p:cNvPr>
            <p:cNvGrpSpPr/>
            <p:nvPr/>
          </p:nvGrpSpPr>
          <p:grpSpPr>
            <a:xfrm>
              <a:off x="1780875" y="4044104"/>
              <a:ext cx="374445" cy="374445"/>
              <a:chOff x="2932622" y="3855605"/>
              <a:chExt cx="374445" cy="374445"/>
            </a:xfrm>
          </p:grpSpPr>
          <p:sp>
            <p:nvSpPr>
              <p:cNvPr id="254" name="楕円 241">
                <a:extLst>
                  <a:ext uri="{FF2B5EF4-FFF2-40B4-BE49-F238E27FC236}">
                    <a16:creationId xmlns:a16="http://schemas.microsoft.com/office/drawing/2014/main" id="{2BC79A22-5532-FDE6-FF7C-88473A819942}"/>
                  </a:ext>
                </a:extLst>
              </p:cNvPr>
              <p:cNvSpPr/>
              <p:nvPr/>
            </p:nvSpPr>
            <p:spPr>
              <a:xfrm>
                <a:off x="2978668" y="3901723"/>
                <a:ext cx="282353" cy="282210"/>
              </a:xfrm>
              <a:prstGeom prst="ellipse">
                <a:avLst/>
              </a:prstGeom>
              <a:no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255" name="乗算記号 242">
                <a:extLst>
                  <a:ext uri="{FF2B5EF4-FFF2-40B4-BE49-F238E27FC236}">
                    <a16:creationId xmlns:a16="http://schemas.microsoft.com/office/drawing/2014/main" id="{1501E617-5E00-DF9B-7844-E76D63E20727}"/>
                  </a:ext>
                </a:extLst>
              </p:cNvPr>
              <p:cNvSpPr>
                <a:spLocks noChangeAspect="1"/>
              </p:cNvSpPr>
              <p:nvPr/>
            </p:nvSpPr>
            <p:spPr>
              <a:xfrm>
                <a:off x="2932622" y="3855605"/>
                <a:ext cx="374445" cy="374445"/>
              </a:xfrm>
              <a:prstGeom prst="mathMultiply">
                <a:avLst>
                  <a:gd name="adj1" fmla="val 3617"/>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grpSp>
        <p:grpSp>
          <p:nvGrpSpPr>
            <p:cNvPr id="248" name="グループ化 235">
              <a:extLst>
                <a:ext uri="{FF2B5EF4-FFF2-40B4-BE49-F238E27FC236}">
                  <a16:creationId xmlns:a16="http://schemas.microsoft.com/office/drawing/2014/main" id="{A6AA4403-7767-3F66-716D-2F46DA9FE1D6}"/>
                </a:ext>
              </a:extLst>
            </p:cNvPr>
            <p:cNvGrpSpPr/>
            <p:nvPr/>
          </p:nvGrpSpPr>
          <p:grpSpPr>
            <a:xfrm>
              <a:off x="2233980" y="4494723"/>
              <a:ext cx="374445" cy="374445"/>
              <a:chOff x="2932622" y="3855605"/>
              <a:chExt cx="374445" cy="374445"/>
            </a:xfrm>
          </p:grpSpPr>
          <p:sp>
            <p:nvSpPr>
              <p:cNvPr id="252" name="楕円 239">
                <a:extLst>
                  <a:ext uri="{FF2B5EF4-FFF2-40B4-BE49-F238E27FC236}">
                    <a16:creationId xmlns:a16="http://schemas.microsoft.com/office/drawing/2014/main" id="{B6577746-33C7-1205-863D-3390BC412A83}"/>
                  </a:ext>
                </a:extLst>
              </p:cNvPr>
              <p:cNvSpPr/>
              <p:nvPr/>
            </p:nvSpPr>
            <p:spPr>
              <a:xfrm>
                <a:off x="2978668" y="3901723"/>
                <a:ext cx="282353" cy="282210"/>
              </a:xfrm>
              <a:prstGeom prst="ellipse">
                <a:avLst/>
              </a:prstGeom>
              <a:no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253" name="乗算記号 240">
                <a:extLst>
                  <a:ext uri="{FF2B5EF4-FFF2-40B4-BE49-F238E27FC236}">
                    <a16:creationId xmlns:a16="http://schemas.microsoft.com/office/drawing/2014/main" id="{3DC0CEEC-6A2C-8D3A-187C-9A885E5AF200}"/>
                  </a:ext>
                </a:extLst>
              </p:cNvPr>
              <p:cNvSpPr>
                <a:spLocks noChangeAspect="1"/>
              </p:cNvSpPr>
              <p:nvPr/>
            </p:nvSpPr>
            <p:spPr>
              <a:xfrm>
                <a:off x="2932622" y="3855605"/>
                <a:ext cx="374445" cy="374445"/>
              </a:xfrm>
              <a:prstGeom prst="mathMultiply">
                <a:avLst>
                  <a:gd name="adj1" fmla="val 3617"/>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grpSp>
        <p:grpSp>
          <p:nvGrpSpPr>
            <p:cNvPr id="249" name="グループ化 236">
              <a:extLst>
                <a:ext uri="{FF2B5EF4-FFF2-40B4-BE49-F238E27FC236}">
                  <a16:creationId xmlns:a16="http://schemas.microsoft.com/office/drawing/2014/main" id="{24CA5568-AD79-D8A9-2BB9-1AE5AA0274E6}"/>
                </a:ext>
              </a:extLst>
            </p:cNvPr>
            <p:cNvGrpSpPr/>
            <p:nvPr/>
          </p:nvGrpSpPr>
          <p:grpSpPr>
            <a:xfrm>
              <a:off x="2233061" y="3593419"/>
              <a:ext cx="374445" cy="374445"/>
              <a:chOff x="2932622" y="3855605"/>
              <a:chExt cx="374445" cy="374445"/>
            </a:xfrm>
          </p:grpSpPr>
          <p:sp>
            <p:nvSpPr>
              <p:cNvPr id="250" name="楕円 237">
                <a:extLst>
                  <a:ext uri="{FF2B5EF4-FFF2-40B4-BE49-F238E27FC236}">
                    <a16:creationId xmlns:a16="http://schemas.microsoft.com/office/drawing/2014/main" id="{98F786E7-109E-DB6C-CCFB-5D097375738A}"/>
                  </a:ext>
                </a:extLst>
              </p:cNvPr>
              <p:cNvSpPr/>
              <p:nvPr/>
            </p:nvSpPr>
            <p:spPr>
              <a:xfrm>
                <a:off x="2978668" y="3901723"/>
                <a:ext cx="282353" cy="282210"/>
              </a:xfrm>
              <a:prstGeom prst="ellipse">
                <a:avLst/>
              </a:prstGeom>
              <a:no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endParaRPr>
              </a:p>
            </p:txBody>
          </p:sp>
          <p:sp>
            <p:nvSpPr>
              <p:cNvPr id="251" name="乗算記号 238">
                <a:extLst>
                  <a:ext uri="{FF2B5EF4-FFF2-40B4-BE49-F238E27FC236}">
                    <a16:creationId xmlns:a16="http://schemas.microsoft.com/office/drawing/2014/main" id="{D9CC4765-24D1-24E3-A07D-A5D2BC0C86C1}"/>
                  </a:ext>
                </a:extLst>
              </p:cNvPr>
              <p:cNvSpPr>
                <a:spLocks noChangeAspect="1"/>
              </p:cNvSpPr>
              <p:nvPr/>
            </p:nvSpPr>
            <p:spPr>
              <a:xfrm>
                <a:off x="2932622" y="3855605"/>
                <a:ext cx="374445" cy="374445"/>
              </a:xfrm>
              <a:prstGeom prst="mathMultiply">
                <a:avLst>
                  <a:gd name="adj1" fmla="val 3617"/>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endParaRPr>
              </a:p>
            </p:txBody>
          </p:sp>
        </p:grpSp>
      </p:grpSp>
    </p:spTree>
    <p:extLst>
      <p:ext uri="{BB962C8B-B14F-4D97-AF65-F5344CB8AC3E}">
        <p14:creationId xmlns:p14="http://schemas.microsoft.com/office/powerpoint/2010/main" val="35421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6A5D3-CF26-593A-8691-56713C6578A8}"/>
              </a:ext>
            </a:extLst>
          </p:cNvPr>
          <p:cNvSpPr>
            <a:spLocks noGrp="1"/>
          </p:cNvSpPr>
          <p:nvPr>
            <p:ph type="title"/>
          </p:nvPr>
        </p:nvSpPr>
        <p:spPr/>
        <p:txBody>
          <a:bodyPr/>
          <a:lstStyle/>
          <a:p>
            <a:r>
              <a:rPr lang="en-US" dirty="0"/>
              <a:t>Assembly planning (2/3)</a:t>
            </a:r>
          </a:p>
        </p:txBody>
      </p:sp>
      <p:sp>
        <p:nvSpPr>
          <p:cNvPr id="3" name="Espaço Reservado para Conteúdo 2">
            <a:extLst>
              <a:ext uri="{FF2B5EF4-FFF2-40B4-BE49-F238E27FC236}">
                <a16:creationId xmlns:a16="http://schemas.microsoft.com/office/drawing/2014/main" id="{39F7A6E0-CA81-7AF5-49E4-C4C71019E538}"/>
              </a:ext>
            </a:extLst>
          </p:cNvPr>
          <p:cNvSpPr>
            <a:spLocks noGrp="1"/>
          </p:cNvSpPr>
          <p:nvPr>
            <p:ph idx="1"/>
          </p:nvPr>
        </p:nvSpPr>
        <p:spPr>
          <a:xfrm>
            <a:off x="581191" y="2228003"/>
            <a:ext cx="8082749" cy="3630795"/>
          </a:xfrm>
        </p:spPr>
        <p:txBody>
          <a:bodyPr anchor="t"/>
          <a:lstStyle/>
          <a:p>
            <a:pPr marL="305435" indent="-305435"/>
            <a:r>
              <a:rPr lang="en-US" dirty="0"/>
              <a:t>Capacity [Luo+ 2015] is utilized as stability metric.</a:t>
            </a:r>
            <a:endParaRPr lang="ja-JP" altLang="en-US" dirty="0"/>
          </a:p>
          <a:p>
            <a:pPr marL="305435" indent="-305435"/>
            <a:r>
              <a:rPr lang="en-US" dirty="0"/>
              <a:t>It is calculated for every single block connection as: the difference between the maximum static friction force defined and the resultant force calculated.</a:t>
            </a:r>
          </a:p>
          <a:p>
            <a:pPr marL="305435" indent="-305435"/>
            <a:r>
              <a:rPr lang="en-US" dirty="0"/>
              <a:t>A linear programing problem is defined to search for a distribution of forces that maximizes the minimum capacity in the entire structure.</a:t>
            </a:r>
          </a:p>
        </p:txBody>
      </p:sp>
      <p:pic>
        <p:nvPicPr>
          <p:cNvPr id="4" name="図 3">
            <a:extLst>
              <a:ext uri="{FF2B5EF4-FFF2-40B4-BE49-F238E27FC236}">
                <a16:creationId xmlns:a16="http://schemas.microsoft.com/office/drawing/2014/main" id="{7A6F112F-4134-1D47-FCEB-EB0FE2C2A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902" y="607825"/>
            <a:ext cx="2080040" cy="1040021"/>
          </a:xfrm>
          <a:prstGeom prst="rect">
            <a:avLst/>
          </a:prstGeom>
        </p:spPr>
      </p:pic>
      <p:sp>
        <p:nvSpPr>
          <p:cNvPr id="5" name="Espaço Reservado para Número de Slide 4">
            <a:extLst>
              <a:ext uri="{FF2B5EF4-FFF2-40B4-BE49-F238E27FC236}">
                <a16:creationId xmlns:a16="http://schemas.microsoft.com/office/drawing/2014/main" id="{84E08C4B-BDF4-EE37-92D7-2843494A6191}"/>
              </a:ext>
            </a:extLst>
          </p:cNvPr>
          <p:cNvSpPr>
            <a:spLocks noGrp="1"/>
          </p:cNvSpPr>
          <p:nvPr>
            <p:ph type="sldNum" sz="quarter" idx="12"/>
          </p:nvPr>
        </p:nvSpPr>
        <p:spPr>
          <a:xfrm>
            <a:off x="8344306" y="6494377"/>
            <a:ext cx="770468" cy="365125"/>
          </a:xfrm>
        </p:spPr>
        <p:txBody>
          <a:bodyPr/>
          <a:lstStyle/>
          <a:p>
            <a:fld id="{D57F1E4F-1CFF-5643-939E-217C01CDF565}" type="slidenum">
              <a:rPr lang="en-US" sz="2000" smtClean="0"/>
              <a:pPr/>
              <a:t>9</a:t>
            </a:fld>
            <a:endParaRPr lang="en-US" sz="2000" dirty="0"/>
          </a:p>
        </p:txBody>
      </p:sp>
      <mc:AlternateContent xmlns:mc="http://schemas.openxmlformats.org/markup-compatibility/2006" xmlns:a14="http://schemas.microsoft.com/office/drawing/2010/main">
        <mc:Choice Requires="a14">
          <p:sp>
            <p:nvSpPr>
              <p:cNvPr id="9" name="正方形/長方形 4">
                <a:extLst>
                  <a:ext uri="{FF2B5EF4-FFF2-40B4-BE49-F238E27FC236}">
                    <a16:creationId xmlns:a16="http://schemas.microsoft.com/office/drawing/2014/main" id="{367BA749-BD6E-4219-86F8-12BDBF04D67B}"/>
                  </a:ext>
                </a:extLst>
              </p:cNvPr>
              <p:cNvSpPr/>
              <p:nvPr/>
            </p:nvSpPr>
            <p:spPr>
              <a:xfrm>
                <a:off x="1414224" y="3978537"/>
                <a:ext cx="7542584" cy="2921056"/>
              </a:xfrm>
              <a:prstGeom prst="rect">
                <a:avLst/>
              </a:prstGeom>
            </p:spPr>
            <p:txBody>
              <a:bodyPr wrap="square">
                <a:spAutoFit/>
              </a:bodyPr>
              <a:lstStyle/>
              <a:p>
                <a14:m>
                  <m:oMath xmlns:m="http://schemas.openxmlformats.org/officeDocument/2006/math">
                    <m:r>
                      <m:rPr>
                        <m:nor/>
                      </m:rPr>
                      <a:rPr lang="en-US" altLang="ja-JP" smtClean="0">
                        <a:latin typeface="Cambria Math" panose="02040503050406030204" pitchFamily="18" charset="0"/>
                      </a:rPr>
                      <m:t>maximize</m:t>
                    </m:r>
                    <m:r>
                      <m:rPr>
                        <m:nor/>
                      </m:rPr>
                      <a:rPr lang="en-US" altLang="ja-JP"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m:rPr>
                            <m:sty m:val="p"/>
                          </m:rPr>
                          <a:rPr lang="en-US" altLang="ja-JP" i="0">
                            <a:latin typeface="Cambria Math" panose="02040503050406030204" pitchFamily="18" charset="0"/>
                          </a:rPr>
                          <m:t>M</m:t>
                        </m:r>
                      </m:sub>
                    </m:sSub>
                  </m:oMath>
                </a14:m>
                <a:r>
                  <a:rPr lang="en-US" altLang="ja-JP" dirty="0"/>
                  <a:t> </a:t>
                </a:r>
                <a14:m>
                  <m:oMath xmlns:m="http://schemas.openxmlformats.org/officeDocument/2006/math">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min</m:t>
                            </m:r>
                          </m:e>
                          <m:lim>
                            <m:r>
                              <a:rPr lang="en-US" altLang="ja-JP" i="1">
                                <a:latin typeface="Cambria Math" panose="02040503050406030204" pitchFamily="18" charset="0"/>
                              </a:rPr>
                              <m:t>𝑖</m:t>
                            </m:r>
                          </m:lim>
                        </m:limLow>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𝑖</m:t>
                            </m:r>
                          </m:sub>
                        </m:sSub>
                      </m:e>
                    </m:func>
                  </m:oMath>
                </a14:m>
                <a:endParaRPr lang="en-US" altLang="ja-JP" dirty="0"/>
              </a:p>
              <a:p>
                <a14:m>
                  <m:oMath xmlns:m="http://schemas.openxmlformats.org/officeDocument/2006/math">
                    <m:r>
                      <m:rPr>
                        <m:nor/>
                      </m:rPr>
                      <a:rPr lang="en-US" altLang="ja-JP">
                        <a:latin typeface="Cambria Math" panose="02040503050406030204" pitchFamily="18" charset="0"/>
                      </a:rPr>
                      <m:t>subject</m:t>
                    </m:r>
                    <m:r>
                      <m:rPr>
                        <m:nor/>
                      </m:rPr>
                      <a:rPr lang="en-US" altLang="ja-JP">
                        <a:latin typeface="Cambria Math" panose="02040503050406030204" pitchFamily="18" charset="0"/>
                      </a:rPr>
                      <m:t> </m:t>
                    </m:r>
                    <m:r>
                      <m:rPr>
                        <m:nor/>
                      </m:rPr>
                      <a:rPr lang="en-US" altLang="ja-JP">
                        <a:latin typeface="Cambria Math" panose="02040503050406030204" pitchFamily="18" charset="0"/>
                      </a:rPr>
                      <m:t>to</m:t>
                    </m:r>
                  </m:oMath>
                </a14:m>
                <a:r>
                  <a:rPr lang="en-US" altLang="ja-JP" dirty="0"/>
                  <a:t> </a:t>
                </a:r>
                <a14:m>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m>
                              <m:mPr>
                                <m:mcs>
                                  <m:mc>
                                    <m:mcPr>
                                      <m:count m:val="1"/>
                                      <m:mcJc m:val="center"/>
                                    </m:mcPr>
                                  </m:mc>
                                </m:mcs>
                                <m:ctrlPr>
                                  <a:rPr lang="en-US" altLang="ja-JP" i="1">
                                    <a:latin typeface="Cambria Math" panose="02040503050406030204" pitchFamily="18" charset="0"/>
                                  </a:rPr>
                                </m:ctrlPr>
                              </m:mPr>
                              <m:mr>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𝐶</m:t>
                                      </m:r>
                                    </m:e>
                                    <m:sub>
                                      <m:r>
                                        <m:rPr>
                                          <m:sty m:val="p"/>
                                        </m:rPr>
                                        <a:rPr lang="en-US" altLang="ja-JP" i="0">
                                          <a:solidFill>
                                            <a:srgbClr val="000000"/>
                                          </a:solidFill>
                                          <a:latin typeface="Cambria Math" panose="02040503050406030204" pitchFamily="18" charset="0"/>
                                        </a:rPr>
                                        <m:t>M</m:t>
                                      </m:r>
                                    </m:sub>
                                  </m:sSub>
                                  <m: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Cambria Math" panose="02040503050406030204" pitchFamily="18" charset="0"/>
                                        </a:rPr>
                                        <m:t>𝐶</m:t>
                                      </m:r>
                                    </m:e>
                                    <m:sub>
                                      <m:r>
                                        <a:rPr lang="en-US" altLang="ja-JP" i="1">
                                          <a:solidFill>
                                            <a:srgbClr val="000000"/>
                                          </a:solidFill>
                                          <a:latin typeface="Cambria Math" panose="02040503050406030204" pitchFamily="18" charset="0"/>
                                          <a:ea typeface="Cambria Math" panose="02040503050406030204" pitchFamily="18" charset="0"/>
                                        </a:rPr>
                                        <m:t>𝑖</m:t>
                                      </m:r>
                                    </m:sub>
                                  </m:sSub>
                                  <m:r>
                                    <a:rPr lang="en-US" altLang="ja-JP" i="1">
                                      <a:solidFill>
                                        <a:srgbClr val="000000"/>
                                      </a:solidFill>
                                      <a:latin typeface="Cambria Math" panose="02040503050406030204" pitchFamily="18" charset="0"/>
                                      <a:ea typeface="Cambria Math" panose="02040503050406030204" pitchFamily="18" charset="0"/>
                                    </a:rPr>
                                    <m:t>=</m:t>
                                  </m:r>
                                  <m:r>
                                    <a:rPr lang="en-US" altLang="ja-JP" i="1">
                                      <a:solidFill>
                                        <a:srgbClr val="000000"/>
                                      </a:solidFill>
                                      <a:latin typeface="Cambria Math" panose="02040503050406030204" pitchFamily="18" charset="0"/>
                                      <a:ea typeface="Cambria Math" panose="02040503050406030204" pitchFamily="18" charset="0"/>
                                    </a:rPr>
                                    <m:t>𝑇</m:t>
                                  </m:r>
                                  <m: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r>
                                            <a:rPr lang="en-US" altLang="ja-JP" i="1">
                                              <a:solidFill>
                                                <a:srgbClr val="000000"/>
                                              </a:solidFill>
                                              <a:latin typeface="Cambria Math" panose="02040503050406030204" pitchFamily="18" charset="0"/>
                                            </a:rPr>
                                            <m:t>𝑖</m:t>
                                          </m:r>
                                        </m:sub>
                                      </m:sSub>
                                    </m:sub>
                                  </m:sSub>
                                  <m:r>
                                    <a:rPr lang="en-US" altLang="ja-JP" b="0" i="1" smtClean="0">
                                      <a:solidFill>
                                        <a:srgbClr val="000000"/>
                                      </a:solidFill>
                                      <a:latin typeface="Cambria Math" panose="02040503050406030204" pitchFamily="18" charset="0"/>
                                    </a:rPr>
                                    <m:t>    </m:t>
                                  </m:r>
                                  <m:r>
                                    <a:rPr lang="en-US" altLang="ja-JP" i="1">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smtClean="0">
                                          <a:solidFill>
                                            <a:srgbClr val="000000"/>
                                          </a:solidFill>
                                          <a:latin typeface="Cambria Math" panose="02040503050406030204" pitchFamily="18" charset="0"/>
                                        </a:rPr>
                                        <m:t>𝑖</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ea typeface="Cambria Math" panose="02040503050406030204" pitchFamily="18" charset="0"/>
                                        </a:rPr>
                                        <m:t>𝑚</m:t>
                                      </m:r>
                                    </m:e>
                                  </m:d>
                                </m:e>
                              </m:mr>
                              <m:mr>
                                <m:e>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𝑾</m:t>
                                      </m:r>
                                    </m:e>
                                    <m:sub>
                                      <m:r>
                                        <a:rPr lang="en-US" altLang="ja-JP" i="1">
                                          <a:solidFill>
                                            <a:srgbClr val="000000"/>
                                          </a:solidFill>
                                          <a:latin typeface="Cambria Math" panose="02040503050406030204" pitchFamily="18" charset="0"/>
                                        </a:rPr>
                                        <m:t>𝑗</m:t>
                                      </m:r>
                                    </m:sub>
                                  </m:sSub>
                                  <m:r>
                                    <a:rPr lang="en-US" altLang="ja-JP" b="1" i="1">
                                      <a:solidFill>
                                        <a:srgbClr val="000000"/>
                                      </a:solidFill>
                                      <a:latin typeface="Cambria Math" panose="02040503050406030204" pitchFamily="18" charset="0"/>
                                    </a:rPr>
                                    <m:t>𝑨𝑭</m:t>
                                  </m:r>
                                  <m:r>
                                    <a:rPr lang="en-US" altLang="ja-JP" b="1" i="1">
                                      <a:solidFill>
                                        <a:srgbClr val="000000"/>
                                      </a:solidFill>
                                      <a:latin typeface="Cambria Math" panose="02040503050406030204" pitchFamily="18" charset="0"/>
                                    </a:rPr>
                                    <m:t>=</m:t>
                                  </m:r>
                                  <m:sSub>
                                    <m:sSubPr>
                                      <m:ctrlPr>
                                        <a:rPr lang="en-US" altLang="ja-JP" b="1"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𝑸</m:t>
                                      </m:r>
                                    </m:e>
                                    <m:sub>
                                      <m:r>
                                        <a:rPr lang="en-US" altLang="ja-JP" i="1">
                                          <a:solidFill>
                                            <a:srgbClr val="000000"/>
                                          </a:solidFill>
                                          <a:latin typeface="Cambria Math" panose="02040503050406030204" pitchFamily="18" charset="0"/>
                                        </a:rPr>
                                        <m:t>𝑗</m:t>
                                      </m:r>
                                    </m:sub>
                                  </m:sSub>
                                  <m:r>
                                    <a:rPr lang="en-US" altLang="ja-JP" i="1">
                                      <a:solidFill>
                                        <a:srgbClr val="000000"/>
                                      </a:solidFill>
                                      <a:latin typeface="Cambria Math" panose="02040503050406030204" pitchFamily="18" charset="0"/>
                                    </a:rPr>
                                    <m:t>       </m:t>
                                  </m:r>
                                  <m:r>
                                    <a:rPr lang="en-US" altLang="ja-JP" b="0" i="1" smtClean="0">
                                      <a:solidFill>
                                        <a:srgbClr val="000000"/>
                                      </a:solidFill>
                                      <a:latin typeface="Cambria Math" panose="02040503050406030204" pitchFamily="18" charset="0"/>
                                    </a:rPr>
                                    <m:t>    </m:t>
                                  </m:r>
                                  <m:r>
                                    <a:rPr lang="en-US" altLang="ja-JP" i="1">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𝑗</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rPr>
                                        <m:t>𝑁</m:t>
                                      </m:r>
                                    </m:e>
                                  </m:d>
                                </m:e>
                              </m:mr>
                            </m:m>
                          </m:e>
                          <m:e>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𝑭</m:t>
                                </m:r>
                              </m:e>
                              <m:sub>
                                <m:r>
                                  <a:rPr lang="en-US" altLang="ja-JP" i="1">
                                    <a:solidFill>
                                      <a:srgbClr val="000000"/>
                                    </a:solidFill>
                                    <a:latin typeface="Cambria Math" panose="02040503050406030204" pitchFamily="18" charset="0"/>
                                  </a:rPr>
                                  <m:t>𝑘</m:t>
                                </m:r>
                              </m:sub>
                            </m:sSub>
                            <m:r>
                              <a:rPr lang="en-US" altLang="ja-JP" i="1">
                                <a:solidFill>
                                  <a:srgbClr val="000000"/>
                                </a:solidFill>
                                <a:latin typeface="Cambria Math" panose="02040503050406030204" pitchFamily="18" charset="0"/>
                              </a:rPr>
                              <m:t>=</m:t>
                            </m:r>
                            <m:d>
                              <m:dPr>
                                <m:begChr m:val="{"/>
                                <m:endChr m:val=""/>
                                <m:ctrlPr>
                                  <a:rPr lang="en-US" altLang="ja-JP" i="1">
                                    <a:solidFill>
                                      <a:srgbClr val="000000"/>
                                    </a:solidFill>
                                    <a:latin typeface="Cambria Math" panose="02040503050406030204" pitchFamily="18" charset="0"/>
                                  </a:rPr>
                                </m:ctrlPr>
                              </m:dPr>
                              <m:e>
                                <m:eqArr>
                                  <m:eqArrPr>
                                    <m:ctrlPr>
                                      <a:rPr lang="en-US" altLang="ja-JP" i="1">
                                        <a:solidFill>
                                          <a:srgbClr val="000000"/>
                                        </a:solidFill>
                                        <a:latin typeface="Cambria Math" panose="02040503050406030204" pitchFamily="18" charset="0"/>
                                      </a:rPr>
                                    </m:ctrlPr>
                                  </m:eqArrPr>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𝒕</m:t>
                                        </m:r>
                                      </m:e>
                                      <m:sub>
                                        <m:r>
                                          <a:rPr lang="en-US" altLang="ja-JP" i="1">
                                            <a:solidFill>
                                              <a:srgbClr val="000000"/>
                                            </a:solidFill>
                                            <a:latin typeface="Cambria Math" panose="02040503050406030204" pitchFamily="18" charset="0"/>
                                          </a:rPr>
                                          <m:t>𝑘</m:t>
                                        </m:r>
                                      </m:sub>
                                    </m:sSub>
                                    <m:r>
                                      <a:rPr lang="en-US" altLang="ja-JP" i="1">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prstClr val="black"/>
                                            </a:solidFill>
                                            <a:latin typeface="Cambria Math" panose="02040503050406030204" pitchFamily="18" charset="0"/>
                                          </a:rPr>
                                          <m:t>𝑘</m:t>
                                        </m:r>
                                        <m: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Cambria Math" panose="02040503050406030204" pitchFamily="18" charset="0"/>
                                              </a:rPr>
                                              <m:t>ℱ</m:t>
                                            </m:r>
                                          </m:e>
                                          <m:sub>
                                            <m:r>
                                              <a:rPr lang="en-US" altLang="ja-JP" i="1">
                                                <a:solidFill>
                                                  <a:srgbClr val="000000"/>
                                                </a:solidFill>
                                                <a:latin typeface="Cambria Math" panose="02040503050406030204" pitchFamily="18" charset="0"/>
                                                <a:ea typeface="Cambria Math" panose="02040503050406030204" pitchFamily="18" charset="0"/>
                                              </a:rPr>
                                              <m:t>𝑓</m:t>
                                            </m:r>
                                          </m:sub>
                                        </m:sSub>
                                      </m:e>
                                    </m:d>
                                  </m:e>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𝒏</m:t>
                                        </m:r>
                                      </m:e>
                                      <m:sub>
                                        <m:r>
                                          <a:rPr lang="en-US" altLang="ja-JP" i="1">
                                            <a:solidFill>
                                              <a:srgbClr val="000000"/>
                                            </a:solidFill>
                                            <a:latin typeface="Cambria Math" panose="02040503050406030204" pitchFamily="18" charset="0"/>
                                          </a:rPr>
                                          <m:t>𝑘</m:t>
                                        </m:r>
                                      </m:sub>
                                    </m:sSub>
                                    <m:r>
                                      <a:rPr lang="en-US" altLang="ja-JP" i="1">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prstClr val="black"/>
                                            </a:solidFill>
                                            <a:latin typeface="Cambria Math" panose="02040503050406030204" pitchFamily="18" charset="0"/>
                                          </a:rPr>
                                          <m:t>𝑘</m:t>
                                        </m:r>
                                        <m: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Cambria Math" panose="02040503050406030204" pitchFamily="18" charset="0"/>
                                              </a:rPr>
                                              <m:t>ℱ</m:t>
                                            </m:r>
                                          </m:e>
                                          <m:sub>
                                            <m:r>
                                              <a:rPr lang="en-US" altLang="ja-JP" i="1">
                                                <a:solidFill>
                                                  <a:srgbClr val="000000"/>
                                                </a:solidFill>
                                                <a:latin typeface="Cambria Math" panose="02040503050406030204" pitchFamily="18" charset="0"/>
                                                <a:ea typeface="Cambria Math" panose="02040503050406030204" pitchFamily="18" charset="0"/>
                                              </a:rPr>
                                              <m:t>𝑛</m:t>
                                            </m:r>
                                          </m:sub>
                                        </m:sSub>
                                      </m:e>
                                    </m:d>
                                  </m:e>
                                </m:eqArr>
                              </m:e>
                            </m:d>
                            <m:r>
                              <a:rPr lang="en-US" altLang="ja-JP" b="0" i="1" smtClean="0">
                                <a:solidFill>
                                  <a:srgbClr val="000000"/>
                                </a:solidFill>
                                <a:latin typeface="Cambria Math" panose="02040503050406030204" pitchFamily="18" charset="0"/>
                                <a:ea typeface="Cambria Math" panose="02040503050406030204" pitchFamily="18" charset="0"/>
                              </a:rPr>
                              <m:t>    </m:t>
                            </m:r>
                            <m:r>
                              <a:rPr lang="ja-JP" altLang="en-US" i="1">
                                <a:solidFill>
                                  <a:srgbClr val="000000"/>
                                </a:solidFill>
                                <a:latin typeface="Cambria Math" panose="02040503050406030204" pitchFamily="18" charset="0"/>
                                <a:ea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𝑘</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rPr>
                                  <m:t>𝑛</m:t>
                                </m:r>
                              </m:e>
                            </m:d>
                          </m:e>
                          <m:e>
                            <m:m>
                              <m:mPr>
                                <m:mcs>
                                  <m:mc>
                                    <m:mcPr>
                                      <m:count m:val="2"/>
                                      <m:mcJc m:val="center"/>
                                    </m:mcPr>
                                  </m:mc>
                                </m:mcs>
                                <m:ctrlPr>
                                  <a:rPr lang="en-US" altLang="ja-JP" i="1" smtClean="0">
                                    <a:latin typeface="Cambria Math" panose="02040503050406030204" pitchFamily="18" charset="0"/>
                                  </a:rPr>
                                </m:ctrlPr>
                              </m:mPr>
                              <m:mr>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r>
                                    <a:rPr lang="en-US" altLang="ja-JP" i="1">
                                      <a:solidFill>
                                        <a:srgbClr val="000000"/>
                                      </a:solidFill>
                                      <a:latin typeface="Cambria Math" panose="02040503050406030204" pitchFamily="18" charset="0"/>
                                      <a:ea typeface="Cambria Math" panose="02040503050406030204" pitchFamily="18" charset="0"/>
                                    </a:rPr>
                                    <m:t>≥0                           </m:t>
                                  </m:r>
                                </m:e>
                                <m:e>
                                  <m:r>
                                    <a:rPr lang="en-US" altLang="ja-JP" b="0" i="1" smtClean="0">
                                      <a:solidFill>
                                        <a:srgbClr val="000000"/>
                                      </a:solidFill>
                                      <a:latin typeface="Cambria Math" panose="02040503050406030204" pitchFamily="18" charset="0"/>
                                      <a:ea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𝑘</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rPr>
                                        <m:t>𝑛</m:t>
                                      </m:r>
                                    </m:e>
                                  </m:d>
                                </m:e>
                              </m:mr>
                            </m:m>
                          </m:e>
                          <m:e>
                            <m:m>
                              <m:mPr>
                                <m:mcs>
                                  <m:mc>
                                    <m:mcPr>
                                      <m:count m:val="2"/>
                                      <m:mcJc m:val="center"/>
                                    </m:mcPr>
                                  </m:mc>
                                </m:mcs>
                                <m:ctrlPr>
                                  <a:rPr lang="en-US" altLang="ja-JP" i="1">
                                    <a:latin typeface="Cambria Math" panose="02040503050406030204" pitchFamily="18" charset="0"/>
                                  </a:rPr>
                                </m:ctrlPr>
                              </m:mPr>
                              <m:mr>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𝑇</m:t>
                                      </m:r>
                                    </m:e>
                                    <m:sub>
                                      <m:r>
                                        <a:rPr lang="en-US" altLang="ja-JP" i="1">
                                          <a:latin typeface="Cambria Math" panose="02040503050406030204" pitchFamily="18" charset="0"/>
                                          <a:ea typeface="Cambria Math" panose="02040503050406030204" pitchFamily="18" charset="0"/>
                                        </a:rPr>
                                        <m:t>2×2</m:t>
                                      </m:r>
                                    </m:sub>
                                  </m:sSub>
                                  <m:d>
                                    <m:dPr>
                                      <m:ctrlPr>
                                        <a:rPr lang="en-US" altLang="ja-JP" b="1" i="1">
                                          <a:latin typeface="Cambria Math" panose="02040503050406030204" pitchFamily="18" charset="0"/>
                                        </a:rPr>
                                      </m:ctrlPr>
                                    </m:dPr>
                                    <m:e>
                                      <m:r>
                                        <a:rPr lang="en-US" altLang="ja-JP" i="1">
                                          <a:latin typeface="Cambria Math" panose="02040503050406030204" pitchFamily="18" charset="0"/>
                                        </a:rPr>
                                        <m:t>𝑘</m:t>
                                      </m:r>
                                      <m:r>
                                        <a:rPr lang="en-US" altLang="ja-JP" b="1" i="1">
                                          <a:latin typeface="Cambria Math" panose="02040503050406030204" pitchFamily="18" charset="0"/>
                                        </a:rPr>
                                        <m:t>∉</m:t>
                                      </m:r>
                                      <m:sSubSup>
                                        <m:sSubSupPr>
                                          <m:ctrlPr>
                                            <a:rPr lang="en-US" altLang="ja-JP" b="1" i="1">
                                              <a:latin typeface="Cambria Math" panose="02040503050406030204" pitchFamily="18" charset="0"/>
                                            </a:rPr>
                                          </m:ctrlPr>
                                        </m:sSubSupPr>
                                        <m:e>
                                          <m:r>
                                            <m:rPr>
                                              <m:nor/>
                                            </m:rPr>
                                            <a:rPr lang="en-US" altLang="ja-JP">
                                              <a:latin typeface="Cambria Math" panose="02040503050406030204" pitchFamily="18" charset="0"/>
                                            </a:rPr>
                                            <m:t>ℱ</m:t>
                                          </m:r>
                                        </m:e>
                                        <m:sub>
                                          <m:r>
                                            <a:rPr lang="en-US" altLang="ja-JP" i="1">
                                              <a:latin typeface="Cambria Math" panose="02040503050406030204" pitchFamily="18" charset="0"/>
                                            </a:rPr>
                                            <m:t>𝑛</m:t>
                                          </m:r>
                                          <m:r>
                                            <a:rPr lang="en-US" altLang="ja-JP" i="1">
                                              <a:latin typeface="Cambria Math" panose="02040503050406030204" pitchFamily="18" charset="0"/>
                                            </a:rPr>
                                            <m:t>,2×2</m:t>
                                          </m:r>
                                        </m:sub>
                                        <m:sup>
                                          <m:r>
                                            <a:rPr lang="en-US" altLang="ja-JP" b="1" i="1">
                                              <a:latin typeface="Cambria Math" panose="02040503050406030204" pitchFamily="18" charset="0"/>
                                            </a:rPr>
                                            <m:t>′</m:t>
                                          </m:r>
                                        </m:sup>
                                      </m:sSubSup>
                                    </m:e>
                                  </m:d>
                                </m:e>
                                <m:e>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𝑘</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rPr>
                                        <m:t>𝑛</m:t>
                                      </m:r>
                                    </m:e>
                                  </m:d>
                                </m:e>
                              </m:mr>
                            </m:m>
                          </m:e>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r>
                                      <a:rPr lang="en-US" altLang="ja-JP" i="1">
                                        <a:solidFill>
                                          <a:srgbClr val="000000"/>
                                        </a:solidFill>
                                        <a:latin typeface="Cambria Math" panose="02040503050406030204" pitchFamily="18" charset="0"/>
                                      </a:rPr>
                                      <m:t>𝑖</m:t>
                                    </m:r>
                                  </m:sub>
                                </m:sSub>
                              </m:sub>
                            </m:sSub>
                            <m:r>
                              <a:rPr lang="en-US" altLang="ja-JP" i="1">
                                <a:solidFill>
                                  <a:srgbClr val="000000"/>
                                </a:solidFill>
                                <a:latin typeface="Cambria Math" panose="02040503050406030204" pitchFamily="18" charset="0"/>
                              </a:rPr>
                              <m:t>=</m:t>
                            </m:r>
                            <m:nary>
                              <m:naryPr>
                                <m:chr m:val="∑"/>
                                <m:limLoc m:val="subSup"/>
                                <m:supHide m:val="on"/>
                                <m:ctrlPr>
                                  <a:rPr lang="en-US" altLang="ja-JP" i="1">
                                    <a:solidFill>
                                      <a:srgbClr val="000000"/>
                                    </a:solidFill>
                                    <a:latin typeface="Cambria Math" panose="02040503050406030204" pitchFamily="18" charset="0"/>
                                  </a:rPr>
                                </m:ctrlPr>
                              </m:naryPr>
                              <m:sub>
                                <m:sSub>
                                  <m:sSubPr>
                                    <m:ctrlPr>
                                      <a:rPr lang="en-US" altLang="ja-JP" i="1">
                                        <a:solidFill>
                                          <a:srgbClr val="000000"/>
                                        </a:solidFill>
                                        <a:latin typeface="Cambria Math" panose="02040503050406030204" pitchFamily="18" charset="0"/>
                                      </a:rPr>
                                    </m:ctrlPr>
                                  </m:sSubPr>
                                  <m:e>
                                    <m:r>
                                      <a:rPr lang="en-US" altLang="ja-JP" b="1" i="1">
                                        <a:solidFill>
                                          <a:srgbClr val="000000"/>
                                        </a:solidFill>
                                        <a:latin typeface="Cambria Math" panose="02040503050406030204" pitchFamily="18" charset="0"/>
                                      </a:rPr>
                                      <m:t>𝑭</m:t>
                                    </m:r>
                                  </m:e>
                                  <m:sub>
                                    <m:r>
                                      <a:rPr lang="en-US" altLang="ja-JP" i="1">
                                        <a:solidFill>
                                          <a:srgbClr val="000000"/>
                                        </a:solidFill>
                                        <a:latin typeface="Cambria Math" panose="02040503050406030204" pitchFamily="18" charset="0"/>
                                      </a:rPr>
                                      <m:t>𝑘</m:t>
                                    </m:r>
                                  </m:sub>
                                </m:sSub>
                                <m:r>
                                  <m:rPr>
                                    <m:brk m:alnAt="9"/>
                                  </m:rPr>
                                  <a:rPr lang="en-US" altLang="ja-JP" i="1">
                                    <a:solidFill>
                                      <a:srgbClr val="000000"/>
                                    </a:solidFill>
                                    <a:latin typeface="Cambria Math" panose="02040503050406030204" pitchFamily="18" charset="0"/>
                                    <a:ea typeface="Cambria Math" panose="02040503050406030204" pitchFamily="18" charset="0"/>
                                  </a:rPr>
                                  <m:t>∈</m:t>
                                </m:r>
                                <m:sSub>
                                  <m:sSubPr>
                                    <m:ctrlPr>
                                      <a:rPr lang="en-US" altLang="ja-JP" i="1">
                                        <a:solidFill>
                                          <a:srgbClr val="000000"/>
                                        </a:solidFill>
                                        <a:latin typeface="Cambria Math" panose="02040503050406030204" pitchFamily="18" charset="0"/>
                                        <a:ea typeface="Cambria Math" panose="02040503050406030204" pitchFamily="18" charset="0"/>
                                      </a:rPr>
                                    </m:ctrlPr>
                                  </m:sSubPr>
                                  <m:e>
                                    <m:r>
                                      <a:rPr lang="en-US" altLang="ja-JP" i="1">
                                        <a:solidFill>
                                          <a:srgbClr val="000000"/>
                                        </a:solidFill>
                                        <a:latin typeface="Cambria Math" panose="02040503050406030204" pitchFamily="18" charset="0"/>
                                        <a:ea typeface="Cambria Math" panose="02040503050406030204" pitchFamily="18" charset="0"/>
                                      </a:rPr>
                                      <m:t>ℱ</m:t>
                                    </m:r>
                                  </m:e>
                                  <m:sub>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𝑓</m:t>
                                        </m:r>
                                      </m:e>
                                      <m:sub>
                                        <m:r>
                                          <a:rPr lang="en-US" altLang="ja-JP" i="1">
                                            <a:solidFill>
                                              <a:srgbClr val="000000"/>
                                            </a:solidFill>
                                            <a:latin typeface="Cambria Math" panose="02040503050406030204" pitchFamily="18" charset="0"/>
                                          </a:rPr>
                                          <m:t>𝑖</m:t>
                                        </m:r>
                                      </m:sub>
                                    </m:sSub>
                                  </m:sub>
                                </m:sSub>
                              </m:sub>
                              <m:sup/>
                              <m:e>
                                <m:sSub>
                                  <m:sSubPr>
                                    <m:ctrlPr>
                                      <a:rPr lang="en-US" altLang="ja-JP" i="1">
                                        <a:solidFill>
                                          <a:srgbClr val="000000"/>
                                        </a:solidFill>
                                        <a:latin typeface="Cambria Math" panose="02040503050406030204" pitchFamily="18" charset="0"/>
                                      </a:rPr>
                                    </m:ctrlPr>
                                  </m:sSubPr>
                                  <m:e>
                                    <m:r>
                                      <a:rPr lang="en-US" altLang="ja-JP" i="1">
                                        <a:solidFill>
                                          <a:srgbClr val="000000"/>
                                        </a:solidFill>
                                        <a:latin typeface="Cambria Math" panose="02040503050406030204" pitchFamily="18" charset="0"/>
                                      </a:rPr>
                                      <m:t>𝑎</m:t>
                                    </m:r>
                                  </m:e>
                                  <m:sub>
                                    <m:r>
                                      <a:rPr lang="en-US" altLang="ja-JP" i="1">
                                        <a:solidFill>
                                          <a:srgbClr val="000000"/>
                                        </a:solidFill>
                                        <a:latin typeface="Cambria Math" panose="02040503050406030204" pitchFamily="18" charset="0"/>
                                      </a:rPr>
                                      <m:t>𝑘</m:t>
                                    </m:r>
                                  </m:sub>
                                </m:sSub>
                              </m:e>
                            </m:nary>
                            <m:r>
                              <a:rPr lang="en-US" altLang="ja-JP" b="0" i="1" smtClean="0">
                                <a:solidFill>
                                  <a:srgbClr val="000000"/>
                                </a:solidFill>
                                <a:latin typeface="Cambria Math" panose="02040503050406030204" pitchFamily="18" charset="0"/>
                              </a:rPr>
                              <m:t> </m:t>
                            </m:r>
                            <m:r>
                              <a:rPr lang="en-US" altLang="ja-JP" i="1">
                                <a:solidFill>
                                  <a:srgbClr val="000000"/>
                                </a:solidFill>
                                <a:latin typeface="Cambria Math" panose="02040503050406030204" pitchFamily="18" charset="0"/>
                              </a:rPr>
                              <m:t>       </m:t>
                            </m:r>
                            <m:r>
                              <a:rPr lang="ja-JP" altLang="en-US" i="1">
                                <a:solidFill>
                                  <a:srgbClr val="000000"/>
                                </a:solidFill>
                                <a:latin typeface="Cambria Math" panose="02040503050406030204" pitchFamily="18" charset="0"/>
                              </a:rPr>
                              <m:t>   </m:t>
                            </m:r>
                            <m:r>
                              <a:rPr lang="en-US" altLang="ja-JP" i="1">
                                <a:solidFill>
                                  <a:srgbClr val="000000"/>
                                </a:solidFill>
                                <a:latin typeface="Cambria Math" panose="02040503050406030204" pitchFamily="18" charset="0"/>
                              </a:rPr>
                              <m:t>   </m:t>
                            </m:r>
                            <m:r>
                              <a:rPr lang="en-US" altLang="ja-JP" b="0" i="1" smtClean="0">
                                <a:solidFill>
                                  <a:srgbClr val="000000"/>
                                </a:solidFill>
                                <a:latin typeface="Cambria Math" panose="02040503050406030204" pitchFamily="18" charset="0"/>
                              </a:rPr>
                              <m:t>   </m:t>
                            </m:r>
                            <m:d>
                              <m:dPr>
                                <m:ctrlPr>
                                  <a:rPr lang="en-US" altLang="ja-JP" i="1">
                                    <a:solidFill>
                                      <a:srgbClr val="000000"/>
                                    </a:solidFill>
                                    <a:latin typeface="Cambria Math" panose="02040503050406030204" pitchFamily="18" charset="0"/>
                                  </a:rPr>
                                </m:ctrlPr>
                              </m:dPr>
                              <m:e>
                                <m:r>
                                  <a:rPr lang="en-US" altLang="ja-JP" i="1">
                                    <a:solidFill>
                                      <a:srgbClr val="000000"/>
                                    </a:solidFill>
                                    <a:latin typeface="Cambria Math" panose="02040503050406030204" pitchFamily="18" charset="0"/>
                                  </a:rPr>
                                  <m:t>𝑖</m:t>
                                </m:r>
                                <m:r>
                                  <a:rPr lang="en-US" altLang="ja-JP" i="1">
                                    <a:solidFill>
                                      <a:srgbClr val="000000"/>
                                    </a:solidFill>
                                    <a:latin typeface="Cambria Math" panose="02040503050406030204" pitchFamily="18" charset="0"/>
                                  </a:rPr>
                                  <m:t>=1, 2, ⋯,</m:t>
                                </m:r>
                                <m:r>
                                  <a:rPr lang="en-US" altLang="ja-JP" i="1">
                                    <a:solidFill>
                                      <a:srgbClr val="000000"/>
                                    </a:solidFill>
                                    <a:latin typeface="Cambria Math" panose="02040503050406030204" pitchFamily="18" charset="0"/>
                                    <a:ea typeface="Cambria Math" panose="02040503050406030204" pitchFamily="18" charset="0"/>
                                  </a:rPr>
                                  <m:t>𝑚</m:t>
                                </m:r>
                              </m:e>
                            </m:d>
                          </m:e>
                        </m:eqArr>
                      </m:e>
                    </m:d>
                  </m:oMath>
                </a14:m>
                <a:endParaRPr lang="ja-JP" altLang="en-US" dirty="0"/>
              </a:p>
            </p:txBody>
          </p:sp>
        </mc:Choice>
        <mc:Fallback xmlns="">
          <p:sp>
            <p:nvSpPr>
              <p:cNvPr id="9" name="正方形/長方形 4">
                <a:extLst>
                  <a:ext uri="{FF2B5EF4-FFF2-40B4-BE49-F238E27FC236}">
                    <a16:creationId xmlns:a16="http://schemas.microsoft.com/office/drawing/2014/main" id="{367BA749-BD6E-4219-86F8-12BDBF04D67B}"/>
                  </a:ext>
                </a:extLst>
              </p:cNvPr>
              <p:cNvSpPr>
                <a:spLocks noRot="1" noChangeAspect="1" noMove="1" noResize="1" noEditPoints="1" noAdjustHandles="1" noChangeArrowheads="1" noChangeShapeType="1" noTextEdit="1"/>
              </p:cNvSpPr>
              <p:nvPr/>
            </p:nvSpPr>
            <p:spPr>
              <a:xfrm>
                <a:off x="1414224" y="3978537"/>
                <a:ext cx="7542584" cy="2921056"/>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7466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4246</TotalTime>
  <Words>2275</Words>
  <Application>Microsoft Office PowerPoint</Application>
  <PresentationFormat>Apresentação na tela (4:3)</PresentationFormat>
  <Paragraphs>288</Paragraphs>
  <Slides>24</Slides>
  <Notes>18</Notes>
  <HiddenSlides>8</HiddenSlides>
  <MMClips>3</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24</vt:i4>
      </vt:variant>
    </vt:vector>
  </HeadingPairs>
  <TitlesOfParts>
    <vt:vector size="32" baseType="lpstr">
      <vt:lpstr>Abadi</vt:lpstr>
      <vt:lpstr>Calibri</vt:lpstr>
      <vt:lpstr>Cambria Math</vt:lpstr>
      <vt:lpstr>Gill Sans MT</vt:lpstr>
      <vt:lpstr>Verdana</vt:lpstr>
      <vt:lpstr>Wingdings 2</vt:lpstr>
      <vt:lpstr>Dividendo</vt:lpstr>
      <vt:lpstr>Bitmap Image</vt:lpstr>
      <vt:lpstr>A ROS2-based 3D Block Printer System for Additive Manufacturing with Non-Empirical Stability Analysis </vt:lpstr>
      <vt:lpstr>3d Block printing overview</vt:lpstr>
      <vt:lpstr>Previous 3d block printer implementation</vt:lpstr>
      <vt:lpstr>related studies</vt:lpstr>
      <vt:lpstr>Objective</vt:lpstr>
      <vt:lpstr>Building blocks</vt:lpstr>
      <vt:lpstr>FROM CAD TO BLOCK MODEL</vt:lpstr>
      <vt:lpstr>Assembly planning (1/3)</vt:lpstr>
      <vt:lpstr>Assembly planning (2/3)</vt:lpstr>
      <vt:lpstr>Assembly planning (3/3)</vt:lpstr>
      <vt:lpstr>Stabilizing strategies (1/2)</vt:lpstr>
      <vt:lpstr>Stabilizing strategies (2/3)</vt:lpstr>
      <vt:lpstr>ROBOTIC CONTROL SYSTEM</vt:lpstr>
      <vt:lpstr>Assembly simulation</vt:lpstr>
      <vt:lpstr>Physical Setup</vt:lpstr>
      <vt:lpstr>Conclusion</vt:lpstr>
      <vt:lpstr>Next Steps</vt:lpstr>
      <vt:lpstr>Thank you for your kind attention</vt:lpstr>
      <vt:lpstr>Block Assembly simulation (1/2)</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Pedro</dc:creator>
  <cp:lastModifiedBy>Pedro Saman</cp:lastModifiedBy>
  <cp:revision>239</cp:revision>
  <dcterms:created xsi:type="dcterms:W3CDTF">2022-08-30T05:44:45Z</dcterms:created>
  <dcterms:modified xsi:type="dcterms:W3CDTF">2023-11-02T00:25:59Z</dcterms:modified>
</cp:coreProperties>
</file>